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svg" ContentType="image/svg+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eg"/><Relationship Id="rId2" Type="http://schemas.openxmlformats.org/officeDocument/2006/relationships/image" Target="../media/image-1-2.png"/><Relationship Id="rId3" Type="http://schemas.openxmlformats.org/officeDocument/2006/relationships/image" Target="../media/image-1-3.svg"/><Relationship Id="rId4" Type="http://schemas.openxmlformats.org/officeDocument/2006/relationships/image" Target="../media/image-1-4.png"/><Relationship Id="rId5" Type="http://schemas.openxmlformats.org/officeDocument/2006/relationships/image" Target="../media/image-1-5.sv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image" Target="../media/image-1-9.sv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image" Target="../media/image-2-8.png"/><Relationship Id="rId9" Type="http://schemas.openxmlformats.org/officeDocument/2006/relationships/image" Target="../media/image-2-9.svg"/><Relationship Id="rId10" Type="http://schemas.openxmlformats.org/officeDocument/2006/relationships/image" Target="../media/image-2-10.png"/><Relationship Id="rId11" Type="http://schemas.openxmlformats.org/officeDocument/2006/relationships/image" Target="../media/image-2-11.svg"/><Relationship Id="rId12" Type="http://schemas.openxmlformats.org/officeDocument/2006/relationships/image" Target="../media/image-2-12.pn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image" Target="../media/image-3-8.png"/><Relationship Id="rId9" Type="http://schemas.openxmlformats.org/officeDocument/2006/relationships/image" Target="../media/image-3-9.svg"/><Relationship Id="rId10" Type="http://schemas.openxmlformats.org/officeDocument/2006/relationships/image" Target="../media/image-3-10.png"/><Relationship Id="rId11" Type="http://schemas.openxmlformats.org/officeDocument/2006/relationships/image" Target="../media/image-3-11.svg"/><Relationship Id="rId12" Type="http://schemas.openxmlformats.org/officeDocument/2006/relationships/image" Target="../media/image-3-12.png"/><Relationship Id="rId13" Type="http://schemas.openxmlformats.org/officeDocument/2006/relationships/image" Target="../media/image-3-13.svg"/><Relationship Id="rId14" Type="http://schemas.openxmlformats.org/officeDocument/2006/relationships/image" Target="../media/image-3-14.png"/><Relationship Id="rId15" Type="http://schemas.openxmlformats.org/officeDocument/2006/relationships/image" Target="../media/image-3-15.svg"/><Relationship Id="rId16" Type="http://schemas.openxmlformats.org/officeDocument/2006/relationships/image" Target="../media/image-3-16.png"/><Relationship Id="rId17" Type="http://schemas.openxmlformats.org/officeDocument/2006/relationships/image" Target="../media/image-3-17.svg"/><Relationship Id="rId18" Type="http://schemas.openxmlformats.org/officeDocument/2006/relationships/image" Target="../media/image-3-18.png"/><Relationship Id="rId19" Type="http://schemas.openxmlformats.org/officeDocument/2006/relationships/image" Target="../media/image-3-19.svg"/><Relationship Id="rId20" Type="http://schemas.openxmlformats.org/officeDocument/2006/relationships/image" Target="../media/image-3-20.png"/><Relationship Id="rId21" Type="http://schemas.openxmlformats.org/officeDocument/2006/relationships/image" Target="../media/image-3-21.png"/><Relationship Id="rId22" Type="http://schemas.openxmlformats.org/officeDocument/2006/relationships/image" Target="../media/image-3-22.svg"/><Relationship Id="rId23" Type="http://schemas.openxmlformats.org/officeDocument/2006/relationships/image" Target="../media/image-3-23.png"/><Relationship Id="rId24" Type="http://schemas.openxmlformats.org/officeDocument/2006/relationships/image" Target="../media/image-3-24.svg"/><Relationship Id="rId25" Type="http://schemas.openxmlformats.org/officeDocument/2006/relationships/image" Target="../media/image-3-25.png"/><Relationship Id="rId26" Type="http://schemas.openxmlformats.org/officeDocument/2006/relationships/image" Target="../media/image-3-26.svg"/><Relationship Id="rId27" Type="http://schemas.openxmlformats.org/officeDocument/2006/relationships/image" Target="../media/image-3-27.png"/><Relationship Id="rId28" Type="http://schemas.openxmlformats.org/officeDocument/2006/relationships/image" Target="../media/image-3-28.svg"/><Relationship Id="rId29" Type="http://schemas.openxmlformats.org/officeDocument/2006/relationships/image" Target="../media/image-3-29.png"/><Relationship Id="rId30" Type="http://schemas.openxmlformats.org/officeDocument/2006/relationships/image" Target="../media/image-3-30.svg"/><Relationship Id="rId31" Type="http://schemas.openxmlformats.org/officeDocument/2006/relationships/slideLayout" Target="../slideLayouts/slideLayout1.xml"/><Relationship Id="rId3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image" Target="../media/image-4-9.png"/><Relationship Id="rId10" Type="http://schemas.openxmlformats.org/officeDocument/2006/relationships/image" Target="../media/image-4-10.svg"/><Relationship Id="rId11" Type="http://schemas.openxmlformats.org/officeDocument/2006/relationships/image" Target="../media/image-4-11.png"/><Relationship Id="rId12" Type="http://schemas.openxmlformats.org/officeDocument/2006/relationships/image" Target="../media/image-4-12.svg"/><Relationship Id="rId13" Type="http://schemas.openxmlformats.org/officeDocument/2006/relationships/image" Target="../media/image-4-13.png"/><Relationship Id="rId14" Type="http://schemas.openxmlformats.org/officeDocument/2006/relationships/image" Target="../media/image-4-14.svg"/><Relationship Id="rId15" Type="http://schemas.openxmlformats.org/officeDocument/2006/relationships/image" Target="../media/image-4-15.png"/><Relationship Id="rId16" Type="http://schemas.openxmlformats.org/officeDocument/2006/relationships/image" Target="../media/image-4-16.svg"/><Relationship Id="rId17" Type="http://schemas.openxmlformats.org/officeDocument/2006/relationships/image" Target="../media/image-4-17.png"/><Relationship Id="rId18" Type="http://schemas.openxmlformats.org/officeDocument/2006/relationships/image" Target="../media/image-4-18.svg"/><Relationship Id="rId19" Type="http://schemas.openxmlformats.org/officeDocument/2006/relationships/image" Target="../media/image-4-19.png"/><Relationship Id="rId20" Type="http://schemas.openxmlformats.org/officeDocument/2006/relationships/image" Target="../media/image-4-20.svg"/><Relationship Id="rId21" Type="http://schemas.openxmlformats.org/officeDocument/2006/relationships/image" Target="../media/image-4-21.png"/><Relationship Id="rId22" Type="http://schemas.openxmlformats.org/officeDocument/2006/relationships/image" Target="../media/image-4-22.svg"/><Relationship Id="rId23" Type="http://schemas.openxmlformats.org/officeDocument/2006/relationships/image" Target="../media/image-4-23.png"/><Relationship Id="rId24" Type="http://schemas.openxmlformats.org/officeDocument/2006/relationships/image" Target="../media/image-4-24.svg"/><Relationship Id="rId25" Type="http://schemas.openxmlformats.org/officeDocument/2006/relationships/image" Target="../media/image-4-25.png"/><Relationship Id="rId26" Type="http://schemas.openxmlformats.org/officeDocument/2006/relationships/image" Target="../media/image-4-26.svg"/><Relationship Id="rId27" Type="http://schemas.openxmlformats.org/officeDocument/2006/relationships/image" Target="../media/image-4-27.png"/><Relationship Id="rId28" Type="http://schemas.openxmlformats.org/officeDocument/2006/relationships/image" Target="../media/image-4-28.svg"/><Relationship Id="rId29" Type="http://schemas.openxmlformats.org/officeDocument/2006/relationships/image" Target="../media/image-4-29.png"/><Relationship Id="rId30" Type="http://schemas.openxmlformats.org/officeDocument/2006/relationships/image" Target="../media/image-4-30.svg"/><Relationship Id="rId31" Type="http://schemas.openxmlformats.org/officeDocument/2006/relationships/image" Target="../media/image-4-31.png"/><Relationship Id="rId32" Type="http://schemas.openxmlformats.org/officeDocument/2006/relationships/image" Target="../media/image-4-32.svg"/><Relationship Id="rId33" Type="http://schemas.openxmlformats.org/officeDocument/2006/relationships/image" Target="../media/image-4-33.png"/><Relationship Id="rId34" Type="http://schemas.openxmlformats.org/officeDocument/2006/relationships/image" Target="../media/image-4-34.svg"/><Relationship Id="rId35" Type="http://schemas.openxmlformats.org/officeDocument/2006/relationships/image" Target="../media/image-4-35.png"/><Relationship Id="rId36" Type="http://schemas.openxmlformats.org/officeDocument/2006/relationships/image" Target="../media/image-4-36.svg"/><Relationship Id="rId37" Type="http://schemas.openxmlformats.org/officeDocument/2006/relationships/image" Target="../media/image-4-37.png"/><Relationship Id="rId38" Type="http://schemas.openxmlformats.org/officeDocument/2006/relationships/image" Target="../media/image-4-38.svg"/><Relationship Id="rId39" Type="http://schemas.openxmlformats.org/officeDocument/2006/relationships/image" Target="../media/image-4-39.png"/><Relationship Id="rId40" Type="http://schemas.openxmlformats.org/officeDocument/2006/relationships/image" Target="../media/image-4-40.svg"/><Relationship Id="rId41" Type="http://schemas.openxmlformats.org/officeDocument/2006/relationships/image" Target="../media/image-4-41.png"/><Relationship Id="rId42" Type="http://schemas.openxmlformats.org/officeDocument/2006/relationships/image" Target="../media/image-4-42.svg"/><Relationship Id="rId43" Type="http://schemas.openxmlformats.org/officeDocument/2006/relationships/slideLayout" Target="../slideLayouts/slideLayout1.xml"/><Relationship Id="rId4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image" Target="../media/image-5-8.png"/><Relationship Id="rId9" Type="http://schemas.openxmlformats.org/officeDocument/2006/relationships/image" Target="../media/image-5-9.svg"/><Relationship Id="rId10" Type="http://schemas.openxmlformats.org/officeDocument/2006/relationships/image" Target="../media/image-5-10.png"/><Relationship Id="rId11" Type="http://schemas.openxmlformats.org/officeDocument/2006/relationships/image" Target="../media/image-5-11.svg"/><Relationship Id="rId12" Type="http://schemas.openxmlformats.org/officeDocument/2006/relationships/image" Target="../media/image-5-12.png"/><Relationship Id="rId13" Type="http://schemas.openxmlformats.org/officeDocument/2006/relationships/image" Target="../media/image-5-13.sv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svg"/><Relationship Id="rId10" Type="http://schemas.openxmlformats.org/officeDocument/2006/relationships/image" Target="../media/image-6-10.png"/><Relationship Id="rId11" Type="http://schemas.openxmlformats.org/officeDocument/2006/relationships/image" Target="../media/image-6-11.svg"/><Relationship Id="rId12" Type="http://schemas.openxmlformats.org/officeDocument/2006/relationships/image" Target="../media/image-6-12.png"/><Relationship Id="rId13" Type="http://schemas.openxmlformats.org/officeDocument/2006/relationships/image" Target="../media/image-6-13.svg"/><Relationship Id="rId14" Type="http://schemas.openxmlformats.org/officeDocument/2006/relationships/image" Target="../media/image-6-14.png"/><Relationship Id="rId15" Type="http://schemas.openxmlformats.org/officeDocument/2006/relationships/image" Target="../media/image-6-15.svg"/><Relationship Id="rId16" Type="http://schemas.openxmlformats.org/officeDocument/2006/relationships/image" Target="../media/image-6-16.png"/><Relationship Id="rId17" Type="http://schemas.openxmlformats.org/officeDocument/2006/relationships/image" Target="../media/image-6-17.svg"/><Relationship Id="rId18" Type="http://schemas.openxmlformats.org/officeDocument/2006/relationships/image" Target="../media/image-6-18.png"/><Relationship Id="rId19" Type="http://schemas.openxmlformats.org/officeDocument/2006/relationships/image" Target="../media/image-6-19.svg"/><Relationship Id="rId20" Type="http://schemas.openxmlformats.org/officeDocument/2006/relationships/image" Target="../media/image-6-20.png"/><Relationship Id="rId21" Type="http://schemas.openxmlformats.org/officeDocument/2006/relationships/image" Target="../media/image-6-21.svg"/><Relationship Id="rId22" Type="http://schemas.openxmlformats.org/officeDocument/2006/relationships/image" Target="../media/image-6-22.png"/><Relationship Id="rId23" Type="http://schemas.openxmlformats.org/officeDocument/2006/relationships/image" Target="../media/image-6-23.svg"/><Relationship Id="rId24" Type="http://schemas.openxmlformats.org/officeDocument/2006/relationships/image" Target="../media/image-6-24.png"/><Relationship Id="rId25" Type="http://schemas.openxmlformats.org/officeDocument/2006/relationships/image" Target="../media/image-6-25.svg"/><Relationship Id="rId26" Type="http://schemas.openxmlformats.org/officeDocument/2006/relationships/image" Target="../media/image-6-26.png"/><Relationship Id="rId27" Type="http://schemas.openxmlformats.org/officeDocument/2006/relationships/image" Target="../media/image-6-27.svg"/><Relationship Id="rId28" Type="http://schemas.openxmlformats.org/officeDocument/2006/relationships/image" Target="../media/image-6-28.png"/><Relationship Id="rId29" Type="http://schemas.openxmlformats.org/officeDocument/2006/relationships/image" Target="../media/image-6-29.svg"/><Relationship Id="rId30" Type="http://schemas.openxmlformats.org/officeDocument/2006/relationships/image" Target="../media/image-6-30.png"/><Relationship Id="rId31" Type="http://schemas.openxmlformats.org/officeDocument/2006/relationships/image" Target="../media/image-6-31.svg"/><Relationship Id="rId32" Type="http://schemas.openxmlformats.org/officeDocument/2006/relationships/image" Target="../media/image-6-32.png"/><Relationship Id="rId33" Type="http://schemas.openxmlformats.org/officeDocument/2006/relationships/image" Target="../media/image-6-33.svg"/><Relationship Id="rId34" Type="http://schemas.openxmlformats.org/officeDocument/2006/relationships/image" Target="../media/image-6-34.png"/><Relationship Id="rId35" Type="http://schemas.openxmlformats.org/officeDocument/2006/relationships/image" Target="../media/image-6-35.svg"/><Relationship Id="rId36" Type="http://schemas.openxmlformats.org/officeDocument/2006/relationships/image" Target="../media/image-6-36.png"/><Relationship Id="rId37" Type="http://schemas.openxmlformats.org/officeDocument/2006/relationships/image" Target="../media/image-6-37.svg"/><Relationship Id="rId38" Type="http://schemas.openxmlformats.org/officeDocument/2006/relationships/image" Target="../media/image-6-38.png"/><Relationship Id="rId39" Type="http://schemas.openxmlformats.org/officeDocument/2006/relationships/image" Target="../media/image-6-39.svg"/><Relationship Id="rId40" Type="http://schemas.openxmlformats.org/officeDocument/2006/relationships/image" Target="../media/image-6-40.png"/><Relationship Id="rId41" Type="http://schemas.openxmlformats.org/officeDocument/2006/relationships/image" Target="../media/image-6-41.svg"/><Relationship Id="rId42" Type="http://schemas.openxmlformats.org/officeDocument/2006/relationships/image" Target="../media/image-6-42.png"/><Relationship Id="rId43" Type="http://schemas.openxmlformats.org/officeDocument/2006/relationships/image" Target="../media/image-6-43.svg"/><Relationship Id="rId44" Type="http://schemas.openxmlformats.org/officeDocument/2006/relationships/image" Target="../media/image-6-44.png"/><Relationship Id="rId45" Type="http://schemas.openxmlformats.org/officeDocument/2006/relationships/image" Target="../media/image-6-45.svg"/><Relationship Id="rId46" Type="http://schemas.openxmlformats.org/officeDocument/2006/relationships/image" Target="../media/image-6-46.png"/><Relationship Id="rId47" Type="http://schemas.openxmlformats.org/officeDocument/2006/relationships/image" Target="../media/image-6-47.svg"/><Relationship Id="rId48" Type="http://schemas.openxmlformats.org/officeDocument/2006/relationships/image" Target="../media/image-6-48.png"/><Relationship Id="rId49" Type="http://schemas.openxmlformats.org/officeDocument/2006/relationships/image" Target="../media/image-6-49.svg"/><Relationship Id="rId50" Type="http://schemas.openxmlformats.org/officeDocument/2006/relationships/image" Target="../media/image-6-50.png"/><Relationship Id="rId51" Type="http://schemas.openxmlformats.org/officeDocument/2006/relationships/image" Target="../media/image-6-51.svg"/><Relationship Id="rId52" Type="http://schemas.openxmlformats.org/officeDocument/2006/relationships/image" Target="../media/image-6-52.png"/><Relationship Id="rId53" Type="http://schemas.openxmlformats.org/officeDocument/2006/relationships/image" Target="../media/image-6-53.svg"/><Relationship Id="rId54" Type="http://schemas.openxmlformats.org/officeDocument/2006/relationships/image" Target="../media/image-6-54.png"/><Relationship Id="rId55" Type="http://schemas.openxmlformats.org/officeDocument/2006/relationships/image" Target="../media/image-6-55.svg"/><Relationship Id="rId56" Type="http://schemas.openxmlformats.org/officeDocument/2006/relationships/image" Target="../media/image-6-56.png"/><Relationship Id="rId57" Type="http://schemas.openxmlformats.org/officeDocument/2006/relationships/image" Target="../media/image-6-57.svg"/><Relationship Id="rId58" Type="http://schemas.openxmlformats.org/officeDocument/2006/relationships/image" Target="../media/image-6-58.png"/><Relationship Id="rId59" Type="http://schemas.openxmlformats.org/officeDocument/2006/relationships/image" Target="../media/image-6-59.svg"/><Relationship Id="rId60" Type="http://schemas.openxmlformats.org/officeDocument/2006/relationships/slideLayout" Target="../slideLayouts/slideLayout1.xml"/><Relationship Id="rId61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svg"/><Relationship Id="rId9" Type="http://schemas.openxmlformats.org/officeDocument/2006/relationships/image" Target="../media/image-7-9.png"/><Relationship Id="rId10" Type="http://schemas.openxmlformats.org/officeDocument/2006/relationships/image" Target="../media/image-7-10.svg"/><Relationship Id="rId11" Type="http://schemas.openxmlformats.org/officeDocument/2006/relationships/image" Target="../media/image-7-11.png"/><Relationship Id="rId12" Type="http://schemas.openxmlformats.org/officeDocument/2006/relationships/image" Target="../media/image-7-12.svg"/><Relationship Id="rId13" Type="http://schemas.openxmlformats.org/officeDocument/2006/relationships/image" Target="../media/image-7-13.png"/><Relationship Id="rId14" Type="http://schemas.openxmlformats.org/officeDocument/2006/relationships/image" Target="../media/image-7-14.svg"/><Relationship Id="rId15" Type="http://schemas.openxmlformats.org/officeDocument/2006/relationships/image" Target="../media/image-7-15.png"/><Relationship Id="rId16" Type="http://schemas.openxmlformats.org/officeDocument/2006/relationships/image" Target="../media/image-7-16.svg"/><Relationship Id="rId17" Type="http://schemas.openxmlformats.org/officeDocument/2006/relationships/image" Target="../media/image-7-17.png"/><Relationship Id="rId18" Type="http://schemas.openxmlformats.org/officeDocument/2006/relationships/image" Target="../media/image-7-18.svg"/><Relationship Id="rId19" Type="http://schemas.openxmlformats.org/officeDocument/2006/relationships/image" Target="../media/image-7-19.png"/><Relationship Id="rId20" Type="http://schemas.openxmlformats.org/officeDocument/2006/relationships/image" Target="../media/image-7-20.svg"/><Relationship Id="rId21" Type="http://schemas.openxmlformats.org/officeDocument/2006/relationships/image" Target="../media/image-7-21.png"/><Relationship Id="rId22" Type="http://schemas.openxmlformats.org/officeDocument/2006/relationships/image" Target="../media/image-7-22.svg"/><Relationship Id="rId23" Type="http://schemas.openxmlformats.org/officeDocument/2006/relationships/image" Target="../media/image-7-23.png"/><Relationship Id="rId24" Type="http://schemas.openxmlformats.org/officeDocument/2006/relationships/image" Target="../media/image-7-24.svg"/><Relationship Id="rId25" Type="http://schemas.openxmlformats.org/officeDocument/2006/relationships/image" Target="../media/image-7-25.png"/><Relationship Id="rId26" Type="http://schemas.openxmlformats.org/officeDocument/2006/relationships/image" Target="../media/image-7-26.svg"/><Relationship Id="rId27" Type="http://schemas.openxmlformats.org/officeDocument/2006/relationships/image" Target="../media/image-7-27.png"/><Relationship Id="rId28" Type="http://schemas.openxmlformats.org/officeDocument/2006/relationships/image" Target="../media/image-7-28.svg"/><Relationship Id="rId29" Type="http://schemas.openxmlformats.org/officeDocument/2006/relationships/image" Target="../media/image-7-29.png"/><Relationship Id="rId30" Type="http://schemas.openxmlformats.org/officeDocument/2006/relationships/image" Target="../media/image-7-30.svg"/><Relationship Id="rId31" Type="http://schemas.openxmlformats.org/officeDocument/2006/relationships/image" Target="../media/image-7-31.png"/><Relationship Id="rId32" Type="http://schemas.openxmlformats.org/officeDocument/2006/relationships/image" Target="../media/image-7-32.svg"/><Relationship Id="rId33" Type="http://schemas.openxmlformats.org/officeDocument/2006/relationships/image" Target="../media/image-7-33.png"/><Relationship Id="rId34" Type="http://schemas.openxmlformats.org/officeDocument/2006/relationships/image" Target="../media/image-7-34.svg"/><Relationship Id="rId35" Type="http://schemas.openxmlformats.org/officeDocument/2006/relationships/image" Target="../media/image-7-35.png"/><Relationship Id="rId36" Type="http://schemas.openxmlformats.org/officeDocument/2006/relationships/image" Target="../media/image-7-36.svg"/><Relationship Id="rId37" Type="http://schemas.openxmlformats.org/officeDocument/2006/relationships/image" Target="../media/image-7-37.png"/><Relationship Id="rId38" Type="http://schemas.openxmlformats.org/officeDocument/2006/relationships/image" Target="../media/image-7-38.svg"/><Relationship Id="rId39" Type="http://schemas.openxmlformats.org/officeDocument/2006/relationships/image" Target="../media/image-7-39.png"/><Relationship Id="rId40" Type="http://schemas.openxmlformats.org/officeDocument/2006/relationships/image" Target="../media/image-7-40.svg"/><Relationship Id="rId41" Type="http://schemas.openxmlformats.org/officeDocument/2006/relationships/image" Target="../media/image-7-41.png"/><Relationship Id="rId42" Type="http://schemas.openxmlformats.org/officeDocument/2006/relationships/image" Target="../media/image-7-42.svg"/><Relationship Id="rId43" Type="http://schemas.openxmlformats.org/officeDocument/2006/relationships/image" Target="../media/image-7-43.png"/><Relationship Id="rId44" Type="http://schemas.openxmlformats.org/officeDocument/2006/relationships/image" Target="../media/image-7-44.svg"/><Relationship Id="rId45" Type="http://schemas.openxmlformats.org/officeDocument/2006/relationships/image" Target="../media/image-7-45.png"/><Relationship Id="rId46" Type="http://schemas.openxmlformats.org/officeDocument/2006/relationships/image" Target="../media/image-7-46.svg"/><Relationship Id="rId47" Type="http://schemas.openxmlformats.org/officeDocument/2006/relationships/image" Target="../media/image-7-47.png"/><Relationship Id="rId48" Type="http://schemas.openxmlformats.org/officeDocument/2006/relationships/image" Target="../media/image-7-48.svg"/><Relationship Id="rId49" Type="http://schemas.openxmlformats.org/officeDocument/2006/relationships/image" Target="../media/image-7-49.png"/><Relationship Id="rId50" Type="http://schemas.openxmlformats.org/officeDocument/2006/relationships/image" Target="../media/image-7-50.svg"/><Relationship Id="rId51" Type="http://schemas.openxmlformats.org/officeDocument/2006/relationships/image" Target="../media/image-7-51.png"/><Relationship Id="rId52" Type="http://schemas.openxmlformats.org/officeDocument/2006/relationships/image" Target="../media/image-7-52.svg"/><Relationship Id="rId53" Type="http://schemas.openxmlformats.org/officeDocument/2006/relationships/image" Target="../media/image-7-53.png"/><Relationship Id="rId54" Type="http://schemas.openxmlformats.org/officeDocument/2006/relationships/image" Target="../media/image-7-54.svg"/><Relationship Id="rId55" Type="http://schemas.openxmlformats.org/officeDocument/2006/relationships/image" Target="../media/image-7-55.png"/><Relationship Id="rId56" Type="http://schemas.openxmlformats.org/officeDocument/2006/relationships/image" Target="../media/image-7-56.svg"/><Relationship Id="rId57" Type="http://schemas.openxmlformats.org/officeDocument/2006/relationships/image" Target="../media/image-7-57.png"/><Relationship Id="rId58" Type="http://schemas.openxmlformats.org/officeDocument/2006/relationships/image" Target="../media/image-7-58.svg"/><Relationship Id="rId59" Type="http://schemas.openxmlformats.org/officeDocument/2006/relationships/image" Target="../media/image-7-59.png"/><Relationship Id="rId60" Type="http://schemas.openxmlformats.org/officeDocument/2006/relationships/image" Target="../media/image-7-60.svg"/><Relationship Id="rId61" Type="http://schemas.openxmlformats.org/officeDocument/2006/relationships/image" Target="../media/image-7-61.png"/><Relationship Id="rId62" Type="http://schemas.openxmlformats.org/officeDocument/2006/relationships/image" Target="../media/image-7-62.svg"/><Relationship Id="rId63" Type="http://schemas.openxmlformats.org/officeDocument/2006/relationships/image" Target="../media/image-7-63.png"/><Relationship Id="rId64" Type="http://schemas.openxmlformats.org/officeDocument/2006/relationships/image" Target="../media/image-7-64.svg"/><Relationship Id="rId65" Type="http://schemas.openxmlformats.org/officeDocument/2006/relationships/image" Target="../media/image-7-65.png"/><Relationship Id="rId66" Type="http://schemas.openxmlformats.org/officeDocument/2006/relationships/image" Target="../media/image-7-66.svg"/><Relationship Id="rId67" Type="http://schemas.openxmlformats.org/officeDocument/2006/relationships/image" Target="../media/image-7-67.png"/><Relationship Id="rId68" Type="http://schemas.openxmlformats.org/officeDocument/2006/relationships/image" Target="../media/image-7-68.svg"/><Relationship Id="rId69" Type="http://schemas.openxmlformats.org/officeDocument/2006/relationships/image" Target="../media/image-7-69.png"/><Relationship Id="rId70" Type="http://schemas.openxmlformats.org/officeDocument/2006/relationships/image" Target="../media/image-7-70.svg"/><Relationship Id="rId71" Type="http://schemas.openxmlformats.org/officeDocument/2006/relationships/image" Target="../media/image-7-71.png"/><Relationship Id="rId72" Type="http://schemas.openxmlformats.org/officeDocument/2006/relationships/image" Target="../media/image-7-72.svg"/><Relationship Id="rId73" Type="http://schemas.openxmlformats.org/officeDocument/2006/relationships/image" Target="../media/image-7-73.png"/><Relationship Id="rId74" Type="http://schemas.openxmlformats.org/officeDocument/2006/relationships/image" Target="../media/image-7-74.svg"/><Relationship Id="rId75" Type="http://schemas.openxmlformats.org/officeDocument/2006/relationships/image" Target="../media/image-7-75.png"/><Relationship Id="rId76" Type="http://schemas.openxmlformats.org/officeDocument/2006/relationships/image" Target="../media/image-7-76.svg"/><Relationship Id="rId77" Type="http://schemas.openxmlformats.org/officeDocument/2006/relationships/image" Target="../media/image-7-77.png"/><Relationship Id="rId78" Type="http://schemas.openxmlformats.org/officeDocument/2006/relationships/image" Target="../media/image-7-78.svg"/><Relationship Id="rId79" Type="http://schemas.openxmlformats.org/officeDocument/2006/relationships/image" Target="../media/image-7-79.png"/><Relationship Id="rId80" Type="http://schemas.openxmlformats.org/officeDocument/2006/relationships/image" Target="../media/image-7-80.svg"/><Relationship Id="rId81" Type="http://schemas.openxmlformats.org/officeDocument/2006/relationships/image" Target="../media/image-7-81.png"/><Relationship Id="rId82" Type="http://schemas.openxmlformats.org/officeDocument/2006/relationships/image" Target="../media/image-7-82.svg"/><Relationship Id="rId83" Type="http://schemas.openxmlformats.org/officeDocument/2006/relationships/image" Target="../media/image-7-83.png"/><Relationship Id="rId84" Type="http://schemas.openxmlformats.org/officeDocument/2006/relationships/image" Target="../media/image-7-84.svg"/><Relationship Id="rId85" Type="http://schemas.openxmlformats.org/officeDocument/2006/relationships/image" Target="../media/image-7-85.png"/><Relationship Id="rId86" Type="http://schemas.openxmlformats.org/officeDocument/2006/relationships/image" Target="../media/image-7-86.svg"/><Relationship Id="rId87" Type="http://schemas.openxmlformats.org/officeDocument/2006/relationships/image" Target="../media/image-7-87.png"/><Relationship Id="rId88" Type="http://schemas.openxmlformats.org/officeDocument/2006/relationships/image" Target="../media/image-7-88.svg"/><Relationship Id="rId89" Type="http://schemas.openxmlformats.org/officeDocument/2006/relationships/image" Target="../media/image-7-89.png"/><Relationship Id="rId90" Type="http://schemas.openxmlformats.org/officeDocument/2006/relationships/image" Target="../media/image-7-90.svg"/><Relationship Id="rId91" Type="http://schemas.openxmlformats.org/officeDocument/2006/relationships/image" Target="../media/image-7-91.png"/><Relationship Id="rId92" Type="http://schemas.openxmlformats.org/officeDocument/2006/relationships/image" Target="../media/image-7-92.svg"/><Relationship Id="rId93" Type="http://schemas.openxmlformats.org/officeDocument/2006/relationships/image" Target="../media/image-7-93.png"/><Relationship Id="rId94" Type="http://schemas.openxmlformats.org/officeDocument/2006/relationships/image" Target="../media/image-7-94.svg"/><Relationship Id="rId95" Type="http://schemas.openxmlformats.org/officeDocument/2006/relationships/slideLayout" Target="../slideLayouts/slideLayout1.xml"/><Relationship Id="rId9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image" Target="../media/image-8-6.png"/><Relationship Id="rId7" Type="http://schemas.openxmlformats.org/officeDocument/2006/relationships/image" Target="../media/image-8-7.svg"/><Relationship Id="rId8" Type="http://schemas.openxmlformats.org/officeDocument/2006/relationships/image" Target="../media/image-8-8.png"/><Relationship Id="rId9" Type="http://schemas.openxmlformats.org/officeDocument/2006/relationships/image" Target="../media/image-8-9.svg"/><Relationship Id="rId10" Type="http://schemas.openxmlformats.org/officeDocument/2006/relationships/image" Target="../media/image-8-10.png"/><Relationship Id="rId11" Type="http://schemas.openxmlformats.org/officeDocument/2006/relationships/image" Target="../media/image-8-11.svg"/><Relationship Id="rId12" Type="http://schemas.openxmlformats.org/officeDocument/2006/relationships/image" Target="../media/image-8-12.png"/><Relationship Id="rId13" Type="http://schemas.openxmlformats.org/officeDocument/2006/relationships/image" Target="../media/image-8-13.svg"/><Relationship Id="rId14" Type="http://schemas.openxmlformats.org/officeDocument/2006/relationships/image" Target="../media/image-8-14.png"/><Relationship Id="rId15" Type="http://schemas.openxmlformats.org/officeDocument/2006/relationships/image" Target="../media/image-8-15.svg"/><Relationship Id="rId16" Type="http://schemas.openxmlformats.org/officeDocument/2006/relationships/image" Target="../media/image-8-16.png"/><Relationship Id="rId17" Type="http://schemas.openxmlformats.org/officeDocument/2006/relationships/image" Target="../media/image-8-17.svg"/><Relationship Id="rId18" Type="http://schemas.openxmlformats.org/officeDocument/2006/relationships/image" Target="../media/image-8-18.png"/><Relationship Id="rId19" Type="http://schemas.openxmlformats.org/officeDocument/2006/relationships/image" Target="../media/image-8-19.svg"/><Relationship Id="rId20" Type="http://schemas.openxmlformats.org/officeDocument/2006/relationships/image" Target="../media/image-8-20.png"/><Relationship Id="rId21" Type="http://schemas.openxmlformats.org/officeDocument/2006/relationships/image" Target="../media/image-8-21.svg"/><Relationship Id="rId22" Type="http://schemas.openxmlformats.org/officeDocument/2006/relationships/image" Target="../media/image-8-22.png"/><Relationship Id="rId23" Type="http://schemas.openxmlformats.org/officeDocument/2006/relationships/image" Target="../media/image-8-23.svg"/><Relationship Id="rId24" Type="http://schemas.openxmlformats.org/officeDocument/2006/relationships/image" Target="../media/image-8-24.png"/><Relationship Id="rId25" Type="http://schemas.openxmlformats.org/officeDocument/2006/relationships/image" Target="../media/image-8-25.svg"/><Relationship Id="rId26" Type="http://schemas.openxmlformats.org/officeDocument/2006/relationships/image" Target="../media/image-8-26.png"/><Relationship Id="rId27" Type="http://schemas.openxmlformats.org/officeDocument/2006/relationships/image" Target="../media/image-8-27.svg"/><Relationship Id="rId28" Type="http://schemas.openxmlformats.org/officeDocument/2006/relationships/image" Target="../media/image-8-28.png"/><Relationship Id="rId29" Type="http://schemas.openxmlformats.org/officeDocument/2006/relationships/image" Target="../media/image-8-29.svg"/><Relationship Id="rId30" Type="http://schemas.openxmlformats.org/officeDocument/2006/relationships/image" Target="../media/image-8-30.png"/><Relationship Id="rId31" Type="http://schemas.openxmlformats.org/officeDocument/2006/relationships/image" Target="../media/image-8-31.svg"/><Relationship Id="rId32" Type="http://schemas.openxmlformats.org/officeDocument/2006/relationships/image" Target="../media/image-8-32.png"/><Relationship Id="rId33" Type="http://schemas.openxmlformats.org/officeDocument/2006/relationships/image" Target="../media/image-8-33.svg"/><Relationship Id="rId34" Type="http://schemas.openxmlformats.org/officeDocument/2006/relationships/image" Target="../media/image-8-34.png"/><Relationship Id="rId35" Type="http://schemas.openxmlformats.org/officeDocument/2006/relationships/image" Target="../media/image-8-35.svg"/><Relationship Id="rId36" Type="http://schemas.openxmlformats.org/officeDocument/2006/relationships/image" Target="../media/image-8-36.png"/><Relationship Id="rId37" Type="http://schemas.openxmlformats.org/officeDocument/2006/relationships/image" Target="../media/image-8-37.svg"/><Relationship Id="rId38" Type="http://schemas.openxmlformats.org/officeDocument/2006/relationships/image" Target="../media/image-8-38.png"/><Relationship Id="rId39" Type="http://schemas.openxmlformats.org/officeDocument/2006/relationships/image" Target="../media/image-8-39.svg"/><Relationship Id="rId40" Type="http://schemas.openxmlformats.org/officeDocument/2006/relationships/image" Target="../media/image-8-40.png"/><Relationship Id="rId41" Type="http://schemas.openxmlformats.org/officeDocument/2006/relationships/image" Target="../media/image-8-41.svg"/><Relationship Id="rId42" Type="http://schemas.openxmlformats.org/officeDocument/2006/relationships/image" Target="../media/image-8-42.png"/><Relationship Id="rId43" Type="http://schemas.openxmlformats.org/officeDocument/2006/relationships/image" Target="../media/image-8-43.svg"/><Relationship Id="rId44" Type="http://schemas.openxmlformats.org/officeDocument/2006/relationships/image" Target="../media/image-8-44.png"/><Relationship Id="rId45" Type="http://schemas.openxmlformats.org/officeDocument/2006/relationships/image" Target="../media/image-8-45.svg"/><Relationship Id="rId46" Type="http://schemas.openxmlformats.org/officeDocument/2006/relationships/image" Target="../media/image-8-46.png"/><Relationship Id="rId47" Type="http://schemas.openxmlformats.org/officeDocument/2006/relationships/image" Target="../media/image-8-47.svg"/><Relationship Id="rId48" Type="http://schemas.openxmlformats.org/officeDocument/2006/relationships/image" Target="../media/image-8-48.png"/><Relationship Id="rId49" Type="http://schemas.openxmlformats.org/officeDocument/2006/relationships/image" Target="../media/image-8-49.svg"/><Relationship Id="rId50" Type="http://schemas.openxmlformats.org/officeDocument/2006/relationships/image" Target="../media/image-8-50.png"/><Relationship Id="rId51" Type="http://schemas.openxmlformats.org/officeDocument/2006/relationships/image" Target="../media/image-8-51.svg"/><Relationship Id="rId52" Type="http://schemas.openxmlformats.org/officeDocument/2006/relationships/slideLayout" Target="../slideLayouts/slideLayout1.xml"/><Relationship Id="rId5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7945100" cy="1028700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7981950" y="4238625"/>
            <a:ext cx="5534025" cy="1866900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6619875" y="0"/>
            <a:ext cx="11668125" cy="10287000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4781550" y="3714750"/>
            <a:ext cx="2162175" cy="2545654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r="0" t="0" b="0"/>
          <a:stretch/>
        </p:blipFill>
        <p:spPr>
          <a:xfrm>
            <a:off x="10134600" y="6257925"/>
            <a:ext cx="3543300" cy="2552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2278200" y="1478100"/>
            <a:ext cx="13695225" cy="7803161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2228850" y="952500"/>
            <a:ext cx="467677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6619875" y="0"/>
            <a:ext cx="11668125" cy="10287000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8714296" y="3552825"/>
            <a:ext cx="5553075" cy="3019425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r="0" t="0" b="0"/>
          <a:stretch/>
        </p:blipFill>
        <p:spPr>
          <a:xfrm>
            <a:off x="8715375" y="5593521"/>
            <a:ext cx="4533900" cy="371475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r="0" t="0" b="0"/>
          <a:stretch/>
        </p:blipFill>
        <p:spPr>
          <a:xfrm>
            <a:off x="8715375" y="6107871"/>
            <a:ext cx="4533900" cy="381000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r="0" t="0" b="0"/>
          <a:stretch/>
        </p:blipFill>
        <p:spPr>
          <a:xfrm>
            <a:off x="4547138" y="3327939"/>
            <a:ext cx="3467100" cy="3467100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4657725" y="3438525"/>
            <a:ext cx="3238500" cy="3238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6619875" y="0"/>
            <a:ext cx="11668125" cy="10287000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1390650" y="914400"/>
            <a:ext cx="4495800" cy="1314450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r="0" t="0" b="0"/>
          <a:stretch/>
        </p:blipFill>
        <p:spPr>
          <a:xfrm>
            <a:off x="1390650" y="2847975"/>
            <a:ext cx="6524625" cy="1771650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r="0" t="0" b="0"/>
          <a:stretch/>
        </p:blipFill>
        <p:spPr>
          <a:xfrm>
            <a:off x="9029700" y="2628900"/>
            <a:ext cx="6743700" cy="1400175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r="0" t="0" b="0"/>
          <a:stretch/>
        </p:blipFill>
        <p:spPr>
          <a:xfrm>
            <a:off x="1390650" y="5019675"/>
            <a:ext cx="6400800" cy="1362075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r="0" t="0" b="0"/>
          <a:stretch/>
        </p:blipFill>
        <p:spPr>
          <a:xfrm>
            <a:off x="1390650" y="6381750"/>
            <a:ext cx="5505450" cy="314325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r="0" t="0" b="0"/>
          <a:stretch/>
        </p:blipFill>
        <p:spPr>
          <a:xfrm>
            <a:off x="9039225" y="1600200"/>
            <a:ext cx="2257425" cy="409575"/>
          </a:xfrm>
          <a:prstGeom prst="rect">
            <a:avLst/>
          </a:prstGeom>
        </p:spPr>
      </p:pic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r="0" t="0" b="0"/>
          <a:stretch/>
        </p:blipFill>
        <p:spPr>
          <a:xfrm>
            <a:off x="0" y="7591425"/>
            <a:ext cx="18288000" cy="2695575"/>
          </a:xfrm>
          <a:prstGeom prst="rect">
            <a:avLst/>
          </a:prstGeom>
        </p:spPr>
      </p:pic>
      <p:pic>
        <p:nvPicPr>
          <p:cNvPr id="11" name="Object 10" descr="preencoded.png">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r="0" t="0" b="0"/>
          <a:stretch/>
        </p:blipFill>
        <p:spPr>
          <a:xfrm>
            <a:off x="14506575" y="5472331"/>
            <a:ext cx="2590800" cy="3171825"/>
          </a:xfrm>
          <a:prstGeom prst="rect">
            <a:avLst/>
          </a:prstGeom>
        </p:spPr>
      </p:pic>
      <p:pic>
        <p:nvPicPr>
          <p:cNvPr id="12" name="Object 11" descr="preencoded.png">    </p:cNvPr>
          <p:cNvPicPr>
            <a:picLocks noChangeAspect="1"/>
          </p:cNvPicPr>
          <p:nvPr/>
        </p:nvPicPr>
        <p:blipFill>
          <a:blip r:embed="rId20"/>
          <a:srcRect l="0" r="0" t="0" b="0"/>
          <a:stretch/>
        </p:blipFill>
        <p:spPr>
          <a:xfrm>
            <a:off x="11544300" y="885825"/>
            <a:ext cx="1809750" cy="1329937"/>
          </a:xfrm>
          <a:prstGeom prst="rect">
            <a:avLst/>
          </a:prstGeom>
        </p:spPr>
      </p:pic>
      <p:pic>
        <p:nvPicPr>
          <p:cNvPr id="13" name="Object 12" descr="preencoded.png">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0" r="0" t="0" b="0"/>
          <a:stretch/>
        </p:blipFill>
        <p:spPr>
          <a:xfrm>
            <a:off x="8277225" y="7981950"/>
            <a:ext cx="3276600" cy="2305050"/>
          </a:xfrm>
          <a:prstGeom prst="rect">
            <a:avLst/>
          </a:prstGeom>
        </p:spPr>
      </p:pic>
      <p:pic>
        <p:nvPicPr>
          <p:cNvPr id="14" name="Object 13" descr="preencoded.png">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l="0" r="0" t="0" b="0"/>
          <a:stretch/>
        </p:blipFill>
        <p:spPr>
          <a:xfrm>
            <a:off x="16845279" y="5391150"/>
            <a:ext cx="1028700" cy="962025"/>
          </a:xfrm>
          <a:prstGeom prst="rect">
            <a:avLst/>
          </a:prstGeom>
        </p:spPr>
      </p:pic>
      <p:pic>
        <p:nvPicPr>
          <p:cNvPr id="15" name="Object 14" descr="preencoded.png">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 l="0" r="0" t="0" b="0"/>
          <a:stretch/>
        </p:blipFill>
        <p:spPr>
          <a:xfrm>
            <a:off x="9029700" y="4562475"/>
            <a:ext cx="3667125" cy="2066925"/>
          </a:xfrm>
          <a:prstGeom prst="rect">
            <a:avLst/>
          </a:prstGeom>
        </p:spPr>
      </p:pic>
      <p:pic>
        <p:nvPicPr>
          <p:cNvPr id="16" name="Object 15" descr="preencoded.png">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 l="0" r="0" t="0" b="0"/>
          <a:stretch/>
        </p:blipFill>
        <p:spPr>
          <a:xfrm>
            <a:off x="1390650" y="8343900"/>
            <a:ext cx="1304925" cy="314325"/>
          </a:xfrm>
          <a:prstGeom prst="rect">
            <a:avLst/>
          </a:prstGeom>
        </p:spPr>
      </p:pic>
      <p:pic>
        <p:nvPicPr>
          <p:cNvPr id="17" name="Object 16" descr="preencoded.png">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 l="0" r="0" t="0" b="0"/>
          <a:stretch/>
        </p:blipFill>
        <p:spPr>
          <a:xfrm>
            <a:off x="2600325" y="8553450"/>
            <a:ext cx="2266950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2062935" y="3800475"/>
            <a:ext cx="14439900" cy="2990850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1600200" y="1304925"/>
            <a:ext cx="3600450" cy="571500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r="0" t="0" b="0"/>
          <a:stretch/>
        </p:blipFill>
        <p:spPr>
          <a:xfrm>
            <a:off x="3105150" y="4219575"/>
            <a:ext cx="495300" cy="561975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r="0" t="0" b="0"/>
          <a:stretch/>
        </p:blipFill>
        <p:spPr>
          <a:xfrm>
            <a:off x="6638925" y="4219575"/>
            <a:ext cx="495300" cy="561975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r="0" t="0" b="0"/>
          <a:stretch/>
        </p:blipFill>
        <p:spPr>
          <a:xfrm>
            <a:off x="11572875" y="4219575"/>
            <a:ext cx="495300" cy="561975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r="0" t="0" b="0"/>
          <a:stretch/>
        </p:blipFill>
        <p:spPr>
          <a:xfrm>
            <a:off x="7134225" y="4219575"/>
            <a:ext cx="495300" cy="561975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r="0" t="0" b="0"/>
          <a:stretch/>
        </p:blipFill>
        <p:spPr>
          <a:xfrm>
            <a:off x="12068175" y="4219575"/>
            <a:ext cx="495300" cy="561975"/>
          </a:xfrm>
          <a:prstGeom prst="rect">
            <a:avLst/>
          </a:prstGeom>
        </p:spPr>
      </p:pic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r="0" t="0" b="0"/>
          <a:stretch/>
        </p:blipFill>
        <p:spPr>
          <a:xfrm>
            <a:off x="12563475" y="4219575"/>
            <a:ext cx="495300" cy="561975"/>
          </a:xfrm>
          <a:prstGeom prst="rect">
            <a:avLst/>
          </a:prstGeom>
        </p:spPr>
      </p:pic>
      <p:pic>
        <p:nvPicPr>
          <p:cNvPr id="11" name="Object 10" descr="preencoded.png">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0" r="0" t="0" b="0"/>
          <a:stretch/>
        </p:blipFill>
        <p:spPr>
          <a:xfrm>
            <a:off x="3105150" y="5038725"/>
            <a:ext cx="2733675" cy="1257300"/>
          </a:xfrm>
          <a:prstGeom prst="rect">
            <a:avLst/>
          </a:prstGeom>
        </p:spPr>
      </p:pic>
      <p:pic>
        <p:nvPicPr>
          <p:cNvPr id="12" name="Object 11" descr="preencoded.png">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0" r="0" t="0" b="0"/>
          <a:stretch/>
        </p:blipFill>
        <p:spPr>
          <a:xfrm>
            <a:off x="6638320" y="5038725"/>
            <a:ext cx="4143375" cy="1200150"/>
          </a:xfrm>
          <a:prstGeom prst="rect">
            <a:avLst/>
          </a:prstGeom>
        </p:spPr>
      </p:pic>
      <p:pic>
        <p:nvPicPr>
          <p:cNvPr id="13" name="Object 12" descr="preencoded.png">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l="0" r="0" t="0" b="0"/>
          <a:stretch/>
        </p:blipFill>
        <p:spPr>
          <a:xfrm>
            <a:off x="11572875" y="5038725"/>
            <a:ext cx="4371975" cy="1133475"/>
          </a:xfrm>
          <a:prstGeom prst="rect">
            <a:avLst/>
          </a:prstGeom>
        </p:spPr>
      </p:pic>
      <p:pic>
        <p:nvPicPr>
          <p:cNvPr id="14" name="Object 13" descr="preencoded.png">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 l="0" r="0" t="0" b="0"/>
          <a:stretch/>
        </p:blipFill>
        <p:spPr>
          <a:xfrm>
            <a:off x="4400550" y="2809875"/>
            <a:ext cx="9763125" cy="476250"/>
          </a:xfrm>
          <a:prstGeom prst="rect">
            <a:avLst/>
          </a:prstGeom>
        </p:spPr>
      </p:pic>
      <p:pic>
        <p:nvPicPr>
          <p:cNvPr id="15" name="Object 14" descr="preencoded.png">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 l="0" r="0" t="0" b="0"/>
          <a:stretch/>
        </p:blipFill>
        <p:spPr>
          <a:xfrm>
            <a:off x="5676900" y="7572375"/>
            <a:ext cx="952500" cy="1104900"/>
          </a:xfrm>
          <a:prstGeom prst="rect">
            <a:avLst/>
          </a:prstGeom>
        </p:spPr>
      </p:pic>
      <p:pic>
        <p:nvPicPr>
          <p:cNvPr id="16" name="Object 15" descr="preencoded.png">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 l="0" r="0" t="0" b="0"/>
          <a:stretch/>
        </p:blipFill>
        <p:spPr>
          <a:xfrm>
            <a:off x="11363325" y="7572370"/>
            <a:ext cx="923925" cy="1038225"/>
          </a:xfrm>
          <a:prstGeom prst="rect">
            <a:avLst/>
          </a:prstGeom>
        </p:spPr>
      </p:pic>
      <p:pic>
        <p:nvPicPr>
          <p:cNvPr id="17" name="Object 16" descr="preencoded.png">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rcRect l="0" r="0" t="0" b="0"/>
          <a:stretch/>
        </p:blipFill>
        <p:spPr>
          <a:xfrm>
            <a:off x="7200900" y="7934325"/>
            <a:ext cx="438150" cy="419100"/>
          </a:xfrm>
          <a:prstGeom prst="rect">
            <a:avLst/>
          </a:prstGeom>
        </p:spPr>
      </p:pic>
      <p:pic>
        <p:nvPicPr>
          <p:cNvPr id="18" name="Object 17" descr="preencoded.png">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rcRect l="0" r="0" t="0" b="0"/>
          <a:stretch/>
        </p:blipFill>
        <p:spPr>
          <a:xfrm>
            <a:off x="7809756" y="7934325"/>
            <a:ext cx="447675" cy="419100"/>
          </a:xfrm>
          <a:prstGeom prst="rect">
            <a:avLst/>
          </a:prstGeom>
        </p:spPr>
      </p:pic>
      <p:pic>
        <p:nvPicPr>
          <p:cNvPr id="19" name="Object 18" descr="preencoded.png">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rcRect l="0" r="0" t="0" b="0"/>
          <a:stretch/>
        </p:blipFill>
        <p:spPr>
          <a:xfrm>
            <a:off x="8418612" y="7934325"/>
            <a:ext cx="447675" cy="419100"/>
          </a:xfrm>
          <a:prstGeom prst="rect">
            <a:avLst/>
          </a:prstGeom>
        </p:spPr>
      </p:pic>
      <p:pic>
        <p:nvPicPr>
          <p:cNvPr id="20" name="Object 19" descr="preencoded.png">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rcRect l="0" r="0" t="0" b="0"/>
          <a:stretch/>
        </p:blipFill>
        <p:spPr>
          <a:xfrm>
            <a:off x="9027468" y="7934325"/>
            <a:ext cx="447675" cy="419100"/>
          </a:xfrm>
          <a:prstGeom prst="rect">
            <a:avLst/>
          </a:prstGeom>
        </p:spPr>
      </p:pic>
      <p:pic>
        <p:nvPicPr>
          <p:cNvPr id="21" name="Object 20" descr="preencoded.png">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rcRect l="0" r="0" t="0" b="0"/>
          <a:stretch/>
        </p:blipFill>
        <p:spPr>
          <a:xfrm>
            <a:off x="9636323" y="7934325"/>
            <a:ext cx="447675" cy="419100"/>
          </a:xfrm>
          <a:prstGeom prst="rect">
            <a:avLst/>
          </a:prstGeom>
        </p:spPr>
      </p:pic>
      <p:pic>
        <p:nvPicPr>
          <p:cNvPr id="22" name="Object 21" descr="preencoded.png">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rcRect l="0" r="0" t="0" b="0"/>
          <a:stretch/>
        </p:blipFill>
        <p:spPr>
          <a:xfrm>
            <a:off x="10245179" y="7934325"/>
            <a:ext cx="447675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6896100" y="1209675"/>
            <a:ext cx="4495800" cy="1314450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0" y="2247900"/>
            <a:ext cx="10620375" cy="8039100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r="0" t="0" b="0"/>
          <a:stretch/>
        </p:blipFill>
        <p:spPr>
          <a:xfrm>
            <a:off x="5581650" y="2819400"/>
            <a:ext cx="8553450" cy="428625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r="0" t="0" b="0"/>
          <a:stretch/>
        </p:blipFill>
        <p:spPr>
          <a:xfrm>
            <a:off x="10620375" y="4381500"/>
            <a:ext cx="5886450" cy="2324100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r="0" t="0" b="0"/>
          <a:stretch/>
        </p:blipFill>
        <p:spPr>
          <a:xfrm>
            <a:off x="10620375" y="7839075"/>
            <a:ext cx="5286375" cy="1362075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r="0" t="0" b="0"/>
          <a:stretch/>
        </p:blipFill>
        <p:spPr>
          <a:xfrm>
            <a:off x="10620375" y="7305675"/>
            <a:ext cx="5505450" cy="3143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3707677" y="3747004"/>
            <a:ext cx="3028195" cy="3212092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6184177" y="3747004"/>
            <a:ext cx="3028195" cy="3212092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8660677" y="3747004"/>
            <a:ext cx="3028196" cy="3212092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11137177" y="3747004"/>
            <a:ext cx="3028196" cy="3212092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13613677" y="3747004"/>
            <a:ext cx="3028196" cy="3212092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r="0" t="0" b="0"/>
          <a:stretch/>
        </p:blipFill>
        <p:spPr>
          <a:xfrm>
            <a:off x="4075474" y="4114800"/>
            <a:ext cx="2305050" cy="371475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r="0" t="0" b="0"/>
          <a:stretch/>
        </p:blipFill>
        <p:spPr>
          <a:xfrm>
            <a:off x="6551974" y="4114800"/>
            <a:ext cx="2305050" cy="371475"/>
          </a:xfrm>
          <a:prstGeom prst="rect">
            <a:avLst/>
          </a:prstGeom>
        </p:spPr>
      </p:pic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r="0" t="0" b="0"/>
          <a:stretch/>
        </p:blipFill>
        <p:spPr>
          <a:xfrm>
            <a:off x="9028474" y="4114800"/>
            <a:ext cx="2305050" cy="371475"/>
          </a:xfrm>
          <a:prstGeom prst="rect">
            <a:avLst/>
          </a:prstGeom>
        </p:spPr>
      </p:pic>
      <p:pic>
        <p:nvPicPr>
          <p:cNvPr id="11" name="Object 10" descr="preencoded.pn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r="0" t="0" b="0"/>
          <a:stretch/>
        </p:blipFill>
        <p:spPr>
          <a:xfrm>
            <a:off x="11504974" y="4114800"/>
            <a:ext cx="2305050" cy="371475"/>
          </a:xfrm>
          <a:prstGeom prst="rect">
            <a:avLst/>
          </a:prstGeom>
        </p:spPr>
      </p:pic>
      <p:pic>
        <p:nvPicPr>
          <p:cNvPr id="12" name="Object 11" descr="preencoded.png">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r="0" t="0" b="0"/>
          <a:stretch/>
        </p:blipFill>
        <p:spPr>
          <a:xfrm>
            <a:off x="13981474" y="4114800"/>
            <a:ext cx="2305050" cy="371475"/>
          </a:xfrm>
          <a:prstGeom prst="rect">
            <a:avLst/>
          </a:prstGeom>
        </p:spPr>
      </p:pic>
      <p:pic>
        <p:nvPicPr>
          <p:cNvPr id="13" name="Object 12" descr="preencoded.png">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r="0" t="0" b="0"/>
          <a:stretch/>
        </p:blipFill>
        <p:spPr>
          <a:xfrm>
            <a:off x="4529090" y="4151579"/>
            <a:ext cx="1390650" cy="342900"/>
          </a:xfrm>
          <a:prstGeom prst="rect">
            <a:avLst/>
          </a:prstGeom>
        </p:spPr>
      </p:pic>
      <p:pic>
        <p:nvPicPr>
          <p:cNvPr id="14" name="Object 13" descr="preencoded.png">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0" r="0" t="0" b="0"/>
          <a:stretch/>
        </p:blipFill>
        <p:spPr>
          <a:xfrm>
            <a:off x="6870731" y="4151579"/>
            <a:ext cx="1647825" cy="342900"/>
          </a:xfrm>
          <a:prstGeom prst="rect">
            <a:avLst/>
          </a:prstGeom>
        </p:spPr>
      </p:pic>
      <p:pic>
        <p:nvPicPr>
          <p:cNvPr id="15" name="Object 14" descr="preencoded.png">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 l="0" r="0" t="0" b="0"/>
          <a:stretch/>
        </p:blipFill>
        <p:spPr>
          <a:xfrm>
            <a:off x="9482090" y="4151579"/>
            <a:ext cx="1390650" cy="342900"/>
          </a:xfrm>
          <a:prstGeom prst="rect">
            <a:avLst/>
          </a:prstGeom>
        </p:spPr>
      </p:pic>
      <p:pic>
        <p:nvPicPr>
          <p:cNvPr id="16" name="Object 15" descr="preencoded.png">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 l="0" r="0" t="0" b="0"/>
          <a:stretch/>
        </p:blipFill>
        <p:spPr>
          <a:xfrm>
            <a:off x="11958590" y="4151579"/>
            <a:ext cx="1390650" cy="342900"/>
          </a:xfrm>
          <a:prstGeom prst="rect">
            <a:avLst/>
          </a:prstGeom>
        </p:spPr>
      </p:pic>
      <p:pic>
        <p:nvPicPr>
          <p:cNvPr id="17" name="Object 16" descr="preencoded.png">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 l="0" r="0" t="0" b="0"/>
          <a:stretch/>
        </p:blipFill>
        <p:spPr>
          <a:xfrm>
            <a:off x="14435090" y="4151579"/>
            <a:ext cx="1390650" cy="342900"/>
          </a:xfrm>
          <a:prstGeom prst="rect">
            <a:avLst/>
          </a:prstGeom>
        </p:spPr>
      </p:pic>
      <p:pic>
        <p:nvPicPr>
          <p:cNvPr id="18" name="Object 17" descr="preencoded.png">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 l="0" r="0" t="0" b="0"/>
          <a:stretch/>
        </p:blipFill>
        <p:spPr>
          <a:xfrm>
            <a:off x="1476375" y="4531635"/>
            <a:ext cx="2324100" cy="381000"/>
          </a:xfrm>
          <a:prstGeom prst="rect">
            <a:avLst/>
          </a:prstGeom>
        </p:spPr>
      </p:pic>
      <p:pic>
        <p:nvPicPr>
          <p:cNvPr id="19" name="Object 18" descr="preencoded.png">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 l="0" r="0" t="0" b="0"/>
          <a:stretch/>
        </p:blipFill>
        <p:spPr>
          <a:xfrm>
            <a:off x="2861744" y="5022033"/>
            <a:ext cx="942975" cy="371475"/>
          </a:xfrm>
          <a:prstGeom prst="rect">
            <a:avLst/>
          </a:prstGeom>
        </p:spPr>
      </p:pic>
      <p:pic>
        <p:nvPicPr>
          <p:cNvPr id="20" name="Object 19" descr="preencoded.png">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 l="0" r="0" t="0" b="0"/>
          <a:stretch/>
        </p:blipFill>
        <p:spPr>
          <a:xfrm>
            <a:off x="2714625" y="5512426"/>
            <a:ext cx="1085850" cy="381000"/>
          </a:xfrm>
          <a:prstGeom prst="rect">
            <a:avLst/>
          </a:prstGeom>
        </p:spPr>
      </p:pic>
      <p:pic>
        <p:nvPicPr>
          <p:cNvPr id="21" name="Object 20" descr="preencoded.png">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 l="0" r="0" t="0" b="0"/>
          <a:stretch/>
        </p:blipFill>
        <p:spPr>
          <a:xfrm>
            <a:off x="2187449" y="6002824"/>
            <a:ext cx="1619250" cy="371475"/>
          </a:xfrm>
          <a:prstGeom prst="rect">
            <a:avLst/>
          </a:prstGeom>
        </p:spPr>
      </p:pic>
      <p:pic>
        <p:nvPicPr>
          <p:cNvPr id="22" name="Object 21" descr="preencoded.png">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 l="0" r="0" t="0" b="0"/>
          <a:stretch/>
        </p:blipFill>
        <p:spPr>
          <a:xfrm>
            <a:off x="7581806" y="4654237"/>
            <a:ext cx="247650" cy="247650"/>
          </a:xfrm>
          <a:prstGeom prst="rect">
            <a:avLst/>
          </a:prstGeom>
        </p:spPr>
      </p:pic>
      <p:pic>
        <p:nvPicPr>
          <p:cNvPr id="23" name="Object 22" descr="preencoded.png">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 l="0" r="0" t="0" b="0"/>
          <a:stretch/>
        </p:blipFill>
        <p:spPr>
          <a:xfrm>
            <a:off x="5105306" y="4654237"/>
            <a:ext cx="247650" cy="247650"/>
          </a:xfrm>
          <a:prstGeom prst="rect">
            <a:avLst/>
          </a:prstGeom>
        </p:spPr>
      </p:pic>
      <p:pic>
        <p:nvPicPr>
          <p:cNvPr id="24" name="Object 23" descr="preencoded.png">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 l="0" r="0" t="0" b="0"/>
          <a:stretch/>
        </p:blipFill>
        <p:spPr>
          <a:xfrm>
            <a:off x="10058306" y="4654237"/>
            <a:ext cx="247650" cy="247650"/>
          </a:xfrm>
          <a:prstGeom prst="rect">
            <a:avLst/>
          </a:prstGeom>
        </p:spPr>
      </p:pic>
      <p:pic>
        <p:nvPicPr>
          <p:cNvPr id="25" name="Object 24" descr="preencoded.png">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 l="0" r="0" t="0" b="0"/>
          <a:stretch/>
        </p:blipFill>
        <p:spPr>
          <a:xfrm>
            <a:off x="5105306" y="5083332"/>
            <a:ext cx="247650" cy="247650"/>
          </a:xfrm>
          <a:prstGeom prst="rect">
            <a:avLst/>
          </a:prstGeom>
        </p:spPr>
      </p:pic>
      <p:pic>
        <p:nvPicPr>
          <p:cNvPr id="26" name="Object 25" descr="preencoded.png">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 l="0" r="0" t="0" b="0"/>
          <a:stretch/>
        </p:blipFill>
        <p:spPr>
          <a:xfrm>
            <a:off x="12534806" y="5083332"/>
            <a:ext cx="247650" cy="247650"/>
          </a:xfrm>
          <a:prstGeom prst="rect">
            <a:avLst/>
          </a:prstGeom>
        </p:spPr>
      </p:pic>
      <p:pic>
        <p:nvPicPr>
          <p:cNvPr id="27" name="Object 26" descr="preencoded.png">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 l="0" r="0" t="0" b="0"/>
          <a:stretch/>
        </p:blipFill>
        <p:spPr>
          <a:xfrm>
            <a:off x="15011306" y="5083332"/>
            <a:ext cx="247650" cy="247650"/>
          </a:xfrm>
          <a:prstGeom prst="rect">
            <a:avLst/>
          </a:prstGeom>
        </p:spPr>
      </p:pic>
      <p:pic>
        <p:nvPicPr>
          <p:cNvPr id="28" name="Object 27" descr="preencoded.png">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 l="0" r="0" t="0" b="0"/>
          <a:stretch/>
        </p:blipFill>
        <p:spPr>
          <a:xfrm>
            <a:off x="5105306" y="5512426"/>
            <a:ext cx="247650" cy="247650"/>
          </a:xfrm>
          <a:prstGeom prst="rect">
            <a:avLst/>
          </a:prstGeom>
        </p:spPr>
      </p:pic>
      <p:pic>
        <p:nvPicPr>
          <p:cNvPr id="29" name="Object 28" descr="preencoded.png">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 l="0" r="0" t="0" b="0"/>
          <a:stretch/>
        </p:blipFill>
        <p:spPr>
          <a:xfrm>
            <a:off x="5105306" y="5941526"/>
            <a:ext cx="247650" cy="247650"/>
          </a:xfrm>
          <a:prstGeom prst="rect">
            <a:avLst/>
          </a:prstGeom>
        </p:spPr>
      </p:pic>
      <p:pic>
        <p:nvPicPr>
          <p:cNvPr id="30" name="Object 29" descr="preencoded.png">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 l="0" r="0" t="0" b="0"/>
          <a:stretch/>
        </p:blipFill>
        <p:spPr>
          <a:xfrm>
            <a:off x="12534806" y="5941526"/>
            <a:ext cx="247650" cy="247650"/>
          </a:xfrm>
          <a:prstGeom prst="rect">
            <a:avLst/>
          </a:prstGeom>
        </p:spPr>
      </p:pic>
      <p:pic>
        <p:nvPicPr>
          <p:cNvPr id="31" name="Object 30" descr="preencoded.png">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 l="0" r="0" t="0" b="0"/>
          <a:stretch/>
        </p:blipFill>
        <p:spPr>
          <a:xfrm>
            <a:off x="15011306" y="5941526"/>
            <a:ext cx="247650" cy="247650"/>
          </a:xfrm>
          <a:prstGeom prst="rect">
            <a:avLst/>
          </a:prstGeom>
        </p:spPr>
      </p:pic>
      <p:pic>
        <p:nvPicPr>
          <p:cNvPr id="32" name="Object 31" descr="preencoded.png">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 l="0" r="0" t="0" b="0"/>
          <a:stretch/>
        </p:blipFill>
        <p:spPr>
          <a:xfrm>
            <a:off x="10058306" y="5941526"/>
            <a:ext cx="247650" cy="247650"/>
          </a:xfrm>
          <a:prstGeom prst="rect">
            <a:avLst/>
          </a:prstGeom>
        </p:spPr>
      </p:pic>
      <p:pic>
        <p:nvPicPr>
          <p:cNvPr id="33" name="Object 32" descr="preencoded.png">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 l="0" r="0" t="0" b="0"/>
          <a:stretch/>
        </p:blipFill>
        <p:spPr>
          <a:xfrm>
            <a:off x="2714625" y="1447800"/>
            <a:ext cx="4781550" cy="10001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2557686" y="1470887"/>
            <a:ext cx="2581275" cy="5133975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7866571" y="1469734"/>
            <a:ext cx="2581275" cy="5229225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r="0" t="0" b="0"/>
          <a:stretch/>
        </p:blipFill>
        <p:spPr>
          <a:xfrm>
            <a:off x="13176613" y="1469734"/>
            <a:ext cx="2571750" cy="5229225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r="0" t="0" b="0"/>
          <a:stretch/>
        </p:blipFill>
        <p:spPr>
          <a:xfrm>
            <a:off x="5215845" y="1470887"/>
            <a:ext cx="2581275" cy="2571750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r="0" t="0" b="0"/>
          <a:stretch/>
        </p:blipFill>
        <p:spPr>
          <a:xfrm>
            <a:off x="10514007" y="1470887"/>
            <a:ext cx="2581275" cy="2571750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r="0" t="0" b="0"/>
          <a:stretch/>
        </p:blipFill>
        <p:spPr>
          <a:xfrm>
            <a:off x="5215845" y="4119967"/>
            <a:ext cx="2581275" cy="2581275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r="0" t="0" b="0"/>
          <a:stretch/>
        </p:blipFill>
        <p:spPr>
          <a:xfrm>
            <a:off x="2557686" y="6778126"/>
            <a:ext cx="6410325" cy="2581275"/>
          </a:xfrm>
          <a:prstGeom prst="rect">
            <a:avLst/>
          </a:prstGeom>
        </p:spPr>
      </p:pic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r="0" t="0" b="0"/>
          <a:stretch/>
        </p:blipFill>
        <p:spPr>
          <a:xfrm>
            <a:off x="9055657" y="6779772"/>
            <a:ext cx="6696075" cy="2581275"/>
          </a:xfrm>
          <a:prstGeom prst="rect">
            <a:avLst/>
          </a:prstGeom>
        </p:spPr>
      </p:pic>
      <p:pic>
        <p:nvPicPr>
          <p:cNvPr id="11" name="Object 10" descr="preencoded.png">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0" r="0" t="0" b="0"/>
          <a:stretch/>
        </p:blipFill>
        <p:spPr>
          <a:xfrm>
            <a:off x="10514007" y="4119967"/>
            <a:ext cx="2581275" cy="2581275"/>
          </a:xfrm>
          <a:prstGeom prst="rect">
            <a:avLst/>
          </a:prstGeom>
        </p:spPr>
      </p:pic>
      <p:pic>
        <p:nvPicPr>
          <p:cNvPr id="12" name="Object 11" descr="preencoded.png">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0" r="0" t="0" b="0"/>
          <a:stretch/>
        </p:blipFill>
        <p:spPr>
          <a:xfrm>
            <a:off x="2751685" y="1719351"/>
            <a:ext cx="2314575" cy="180975"/>
          </a:xfrm>
          <a:prstGeom prst="rect">
            <a:avLst/>
          </a:prstGeom>
        </p:spPr>
      </p:pic>
      <p:pic>
        <p:nvPicPr>
          <p:cNvPr id="13" name="Object 12" descr="preencoded.png">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l="0" r="0" t="0" b="0"/>
          <a:stretch/>
        </p:blipFill>
        <p:spPr>
          <a:xfrm>
            <a:off x="2869686" y="7038468"/>
            <a:ext cx="2314575" cy="190500"/>
          </a:xfrm>
          <a:prstGeom prst="rect">
            <a:avLst/>
          </a:prstGeom>
        </p:spPr>
      </p:pic>
      <p:pic>
        <p:nvPicPr>
          <p:cNvPr id="14" name="Object 13" descr="preencoded.png">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 l="0" r="0" t="0" b="0"/>
          <a:stretch/>
        </p:blipFill>
        <p:spPr>
          <a:xfrm>
            <a:off x="9332505" y="7092930"/>
            <a:ext cx="3000375" cy="180975"/>
          </a:xfrm>
          <a:prstGeom prst="rect">
            <a:avLst/>
          </a:prstGeom>
        </p:spPr>
      </p:pic>
      <p:pic>
        <p:nvPicPr>
          <p:cNvPr id="15" name="Object 14" descr="preencoded.png">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 l="0" r="0" t="0" b="0"/>
          <a:stretch/>
        </p:blipFill>
        <p:spPr>
          <a:xfrm>
            <a:off x="2751685" y="4179215"/>
            <a:ext cx="2314575" cy="190500"/>
          </a:xfrm>
          <a:prstGeom prst="rect">
            <a:avLst/>
          </a:prstGeom>
        </p:spPr>
      </p:pic>
      <p:pic>
        <p:nvPicPr>
          <p:cNvPr id="16" name="Object 15" descr="preencoded.png">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 l="0" r="0" t="0" b="0"/>
          <a:stretch/>
        </p:blipFill>
        <p:spPr>
          <a:xfrm>
            <a:off x="8061727" y="3952289"/>
            <a:ext cx="2314575" cy="190500"/>
          </a:xfrm>
          <a:prstGeom prst="rect">
            <a:avLst/>
          </a:prstGeom>
        </p:spPr>
      </p:pic>
      <p:pic>
        <p:nvPicPr>
          <p:cNvPr id="17" name="Object 16" descr="preencoded.png">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rcRect l="0" r="0" t="0" b="0"/>
          <a:stretch/>
        </p:blipFill>
        <p:spPr>
          <a:xfrm>
            <a:off x="13429842" y="3487369"/>
            <a:ext cx="2314575" cy="180975"/>
          </a:xfrm>
          <a:prstGeom prst="rect">
            <a:avLst/>
          </a:prstGeom>
        </p:spPr>
      </p:pic>
      <p:pic>
        <p:nvPicPr>
          <p:cNvPr id="18" name="Object 17" descr="preencoded.png">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rcRect l="0" r="0" t="0" b="0"/>
          <a:stretch/>
        </p:blipFill>
        <p:spPr>
          <a:xfrm>
            <a:off x="5347705" y="1646737"/>
            <a:ext cx="2314575" cy="190500"/>
          </a:xfrm>
          <a:prstGeom prst="rect">
            <a:avLst/>
          </a:prstGeom>
        </p:spPr>
      </p:pic>
      <p:pic>
        <p:nvPicPr>
          <p:cNvPr id="19" name="Object 18" descr="preencoded.png">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rcRect l="0" r="0" t="0" b="0"/>
          <a:stretch/>
        </p:blipFill>
        <p:spPr>
          <a:xfrm>
            <a:off x="8061727" y="1646737"/>
            <a:ext cx="2314575" cy="209550"/>
          </a:xfrm>
          <a:prstGeom prst="rect">
            <a:avLst/>
          </a:prstGeom>
        </p:spPr>
      </p:pic>
      <p:pic>
        <p:nvPicPr>
          <p:cNvPr id="20" name="Object 19" descr="preencoded.png">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rcRect l="0" r="0" t="0" b="0"/>
          <a:stretch/>
        </p:blipFill>
        <p:spPr>
          <a:xfrm>
            <a:off x="10775748" y="1637658"/>
            <a:ext cx="2314575" cy="209550"/>
          </a:xfrm>
          <a:prstGeom prst="rect">
            <a:avLst/>
          </a:prstGeom>
        </p:spPr>
      </p:pic>
      <p:pic>
        <p:nvPicPr>
          <p:cNvPr id="21" name="Object 20" descr="preencoded.png">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rcRect l="0" r="0" t="0" b="0"/>
          <a:stretch/>
        </p:blipFill>
        <p:spPr>
          <a:xfrm>
            <a:off x="13426229" y="1637658"/>
            <a:ext cx="2314575" cy="209550"/>
          </a:xfrm>
          <a:prstGeom prst="rect">
            <a:avLst/>
          </a:prstGeom>
        </p:spPr>
      </p:pic>
      <p:pic>
        <p:nvPicPr>
          <p:cNvPr id="22" name="Object 21" descr="preencoded.png">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rcRect l="0" r="0" t="0" b="0"/>
          <a:stretch/>
        </p:blipFill>
        <p:spPr>
          <a:xfrm>
            <a:off x="5347705" y="4251833"/>
            <a:ext cx="2314575" cy="219075"/>
          </a:xfrm>
          <a:prstGeom prst="rect">
            <a:avLst/>
          </a:prstGeom>
        </p:spPr>
      </p:pic>
      <p:pic>
        <p:nvPicPr>
          <p:cNvPr id="23" name="Object 22" descr="preencoded.png">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rcRect l="0" r="0" t="0" b="0"/>
          <a:stretch/>
        </p:blipFill>
        <p:spPr>
          <a:xfrm>
            <a:off x="10775748" y="4297217"/>
            <a:ext cx="2314575" cy="180975"/>
          </a:xfrm>
          <a:prstGeom prst="rect">
            <a:avLst/>
          </a:prstGeom>
        </p:spPr>
      </p:pic>
      <p:pic>
        <p:nvPicPr>
          <p:cNvPr id="24" name="Object 23" descr="preencoded.png">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rcRect l="0" r="0" t="0" b="0"/>
          <a:stretch/>
        </p:blipFill>
        <p:spPr>
          <a:xfrm>
            <a:off x="2751685" y="1941923"/>
            <a:ext cx="2314575" cy="152400"/>
          </a:xfrm>
          <a:prstGeom prst="rect">
            <a:avLst/>
          </a:prstGeom>
        </p:spPr>
      </p:pic>
      <p:pic>
        <p:nvPicPr>
          <p:cNvPr id="25" name="Object 24" descr="preencoded.png">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rcRect l="0" r="0" t="0" b="0"/>
          <a:stretch/>
        </p:blipFill>
        <p:spPr>
          <a:xfrm>
            <a:off x="2869686" y="7261041"/>
            <a:ext cx="2314575" cy="152400"/>
          </a:xfrm>
          <a:prstGeom prst="rect">
            <a:avLst/>
          </a:prstGeom>
        </p:spPr>
      </p:pic>
      <p:pic>
        <p:nvPicPr>
          <p:cNvPr id="26" name="Object 25" descr="preencoded.png">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rcRect l="0" r="0" t="0" b="0"/>
          <a:stretch/>
        </p:blipFill>
        <p:spPr>
          <a:xfrm>
            <a:off x="9332505" y="7315502"/>
            <a:ext cx="2314575" cy="142875"/>
          </a:xfrm>
          <a:prstGeom prst="rect">
            <a:avLst/>
          </a:prstGeom>
        </p:spPr>
      </p:pic>
      <p:pic>
        <p:nvPicPr>
          <p:cNvPr id="27" name="Object 26" descr="preencoded.png">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 l="0" r="0" t="0" b="0"/>
          <a:stretch/>
        </p:blipFill>
        <p:spPr>
          <a:xfrm>
            <a:off x="2751685" y="4383881"/>
            <a:ext cx="2314575" cy="152400"/>
          </a:xfrm>
          <a:prstGeom prst="rect">
            <a:avLst/>
          </a:prstGeom>
        </p:spPr>
      </p:pic>
      <p:pic>
        <p:nvPicPr>
          <p:cNvPr id="28" name="Object 27" descr="preencoded.png">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rcRect l="0" r="0" t="0" b="0"/>
          <a:stretch/>
        </p:blipFill>
        <p:spPr>
          <a:xfrm>
            <a:off x="8061727" y="4156956"/>
            <a:ext cx="2314575" cy="295275"/>
          </a:xfrm>
          <a:prstGeom prst="rect">
            <a:avLst/>
          </a:prstGeom>
        </p:spPr>
      </p:pic>
      <p:pic>
        <p:nvPicPr>
          <p:cNvPr id="29" name="Object 28" descr="preencoded.png">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rcRect l="0" r="0" t="0" b="0"/>
          <a:stretch/>
        </p:blipFill>
        <p:spPr>
          <a:xfrm>
            <a:off x="13429842" y="3692035"/>
            <a:ext cx="2314575" cy="295275"/>
          </a:xfrm>
          <a:prstGeom prst="rect">
            <a:avLst/>
          </a:prstGeom>
        </p:spPr>
      </p:pic>
      <p:pic>
        <p:nvPicPr>
          <p:cNvPr id="30" name="Object 29" descr="preencoded.png">    </p:cNvPr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rcRect l="0" r="0" t="0" b="0"/>
          <a:stretch/>
        </p:blipFill>
        <p:spPr>
          <a:xfrm>
            <a:off x="5347705" y="1869309"/>
            <a:ext cx="2314575" cy="152400"/>
          </a:xfrm>
          <a:prstGeom prst="rect">
            <a:avLst/>
          </a:prstGeom>
        </p:spPr>
      </p:pic>
      <p:pic>
        <p:nvPicPr>
          <p:cNvPr id="31" name="Object 30" descr="preencoded.png">    </p:cNvPr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rcRect l="0" r="0" t="0" b="0"/>
          <a:stretch/>
        </p:blipFill>
        <p:spPr>
          <a:xfrm>
            <a:off x="8061727" y="1869309"/>
            <a:ext cx="2314575" cy="457200"/>
          </a:xfrm>
          <a:prstGeom prst="rect">
            <a:avLst/>
          </a:prstGeom>
        </p:spPr>
      </p:pic>
      <p:pic>
        <p:nvPicPr>
          <p:cNvPr id="32" name="Object 31" descr="preencoded.png">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rcRect l="0" r="0" t="0" b="0"/>
          <a:stretch/>
        </p:blipFill>
        <p:spPr>
          <a:xfrm>
            <a:off x="10775748" y="1860231"/>
            <a:ext cx="2314575" cy="304800"/>
          </a:xfrm>
          <a:prstGeom prst="rect">
            <a:avLst/>
          </a:prstGeom>
        </p:spPr>
      </p:pic>
      <p:pic>
        <p:nvPicPr>
          <p:cNvPr id="33" name="Object 32" descr="preencoded.png">    </p:cNvPr>
          <p:cNvPicPr>
            <a:picLocks noChangeAspect="1"/>
          </p:cNvPicPr>
          <p:nvPr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rcRect l="0" r="0" t="0" b="0"/>
          <a:stretch/>
        </p:blipFill>
        <p:spPr>
          <a:xfrm>
            <a:off x="13426229" y="1860231"/>
            <a:ext cx="2314575" cy="152400"/>
          </a:xfrm>
          <a:prstGeom prst="rect">
            <a:avLst/>
          </a:prstGeom>
        </p:spPr>
      </p:pic>
      <p:pic>
        <p:nvPicPr>
          <p:cNvPr id="34" name="Object 33" descr="preencoded.png">    </p:cNvPr>
          <p:cNvPicPr>
            <a:picLocks noChangeAspect="1"/>
          </p:cNvPicPr>
          <p:nvPr/>
        </p:nvPicPr>
        <p:blipFill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rcRect l="0" r="0" t="0" b="0"/>
          <a:stretch/>
        </p:blipFill>
        <p:spPr>
          <a:xfrm>
            <a:off x="5347705" y="4474406"/>
            <a:ext cx="2314575" cy="304800"/>
          </a:xfrm>
          <a:prstGeom prst="rect">
            <a:avLst/>
          </a:prstGeom>
        </p:spPr>
      </p:pic>
      <p:pic>
        <p:nvPicPr>
          <p:cNvPr id="35" name="Object 34" descr="preencoded.png">    </p:cNvPr>
          <p:cNvPicPr>
            <a:picLocks noChangeAspect="1"/>
          </p:cNvPicPr>
          <p:nvPr/>
        </p:nvPicPr>
        <p:blipFill>
          <a:blip r:embed="rId67">
            <a:extLst>
              <a:ext uri="{96DAC541-7B7A-43D3-8B79-37D633B846F1}">
                <asvg:svgBlip xmlns:asvg="http://schemas.microsoft.com/office/drawing/2016/SVG/main" r:embed="rId68"/>
              </a:ext>
            </a:extLst>
          </a:blip>
          <a:srcRect l="0" r="0" t="0" b="0"/>
          <a:stretch/>
        </p:blipFill>
        <p:spPr>
          <a:xfrm>
            <a:off x="10775748" y="4519789"/>
            <a:ext cx="2314575" cy="295275"/>
          </a:xfrm>
          <a:prstGeom prst="rect">
            <a:avLst/>
          </a:prstGeom>
        </p:spPr>
      </p:pic>
      <p:pic>
        <p:nvPicPr>
          <p:cNvPr id="36" name="Object 35" descr="preencoded.png">    </p:cNvPr>
          <p:cNvPicPr>
            <a:picLocks noChangeAspect="1"/>
          </p:cNvPicPr>
          <p:nvPr/>
        </p:nvPicPr>
        <p:blipFill>
          <a:blip r:embed="rId69">
            <a:extLst>
              <a:ext uri="{96DAC541-7B7A-43D3-8B79-37D633B846F1}">
                <asvg:svgBlip xmlns:asvg="http://schemas.microsoft.com/office/drawing/2016/SVG/main" r:embed="rId70"/>
              </a:ext>
            </a:extLst>
          </a:blip>
          <a:srcRect l="0" r="0" t="0" b="0"/>
          <a:stretch/>
        </p:blipFill>
        <p:spPr>
          <a:xfrm>
            <a:off x="2751685" y="2245816"/>
            <a:ext cx="2076450" cy="1657350"/>
          </a:xfrm>
          <a:prstGeom prst="rect">
            <a:avLst/>
          </a:prstGeom>
        </p:spPr>
      </p:pic>
      <p:pic>
        <p:nvPicPr>
          <p:cNvPr id="37" name="Object 36" descr="preencoded.png">    </p:cNvPr>
          <p:cNvPicPr>
            <a:picLocks noChangeAspect="1"/>
          </p:cNvPicPr>
          <p:nvPr/>
        </p:nvPicPr>
        <p:blipFill>
          <a:blip r:embed="rId71">
            <a:extLst>
              <a:ext uri="{96DAC541-7B7A-43D3-8B79-37D633B846F1}">
                <asvg:svgBlip xmlns:asvg="http://schemas.microsoft.com/office/drawing/2016/SVG/main" r:embed="rId72"/>
              </a:ext>
            </a:extLst>
          </a:blip>
          <a:srcRect l="0" r="0" t="0" b="0"/>
          <a:stretch/>
        </p:blipFill>
        <p:spPr>
          <a:xfrm>
            <a:off x="2751685" y="4687528"/>
            <a:ext cx="2076450" cy="1171575"/>
          </a:xfrm>
          <a:prstGeom prst="rect">
            <a:avLst/>
          </a:prstGeom>
        </p:spPr>
      </p:pic>
      <p:pic>
        <p:nvPicPr>
          <p:cNvPr id="38" name="Object 37" descr="preencoded.png">    </p:cNvPr>
          <p:cNvPicPr>
            <a:picLocks noChangeAspect="1"/>
          </p:cNvPicPr>
          <p:nvPr/>
        </p:nvPicPr>
        <p:blipFill>
          <a:blip r:embed="rId73">
            <a:extLst>
              <a:ext uri="{96DAC541-7B7A-43D3-8B79-37D633B846F1}">
                <asvg:svgBlip xmlns:asvg="http://schemas.microsoft.com/office/drawing/2016/SVG/main" r:embed="rId74"/>
              </a:ext>
            </a:extLst>
          </a:blip>
          <a:srcRect l="0" r="0" t="0" b="0"/>
          <a:stretch/>
        </p:blipFill>
        <p:spPr>
          <a:xfrm>
            <a:off x="2869686" y="7564934"/>
            <a:ext cx="2066925" cy="1266825"/>
          </a:xfrm>
          <a:prstGeom prst="rect">
            <a:avLst/>
          </a:prstGeom>
        </p:spPr>
      </p:pic>
      <p:pic>
        <p:nvPicPr>
          <p:cNvPr id="39" name="Object 38" descr="preencoded.png">    </p:cNvPr>
          <p:cNvPicPr>
            <a:picLocks noChangeAspect="1"/>
          </p:cNvPicPr>
          <p:nvPr/>
        </p:nvPicPr>
        <p:blipFill>
          <a:blip r:embed="rId75">
            <a:extLst>
              <a:ext uri="{96DAC541-7B7A-43D3-8B79-37D633B846F1}">
                <asvg:svgBlip xmlns:asvg="http://schemas.microsoft.com/office/drawing/2016/SVG/main" r:embed="rId76"/>
              </a:ext>
            </a:extLst>
          </a:blip>
          <a:srcRect l="0" r="0" t="0" b="0"/>
          <a:stretch/>
        </p:blipFill>
        <p:spPr>
          <a:xfrm>
            <a:off x="9332505" y="7546781"/>
            <a:ext cx="2076450" cy="762000"/>
          </a:xfrm>
          <a:prstGeom prst="rect">
            <a:avLst/>
          </a:prstGeom>
        </p:spPr>
      </p:pic>
      <p:pic>
        <p:nvPicPr>
          <p:cNvPr id="40" name="Object 39" descr="preencoded.png">    </p:cNvPr>
          <p:cNvPicPr>
            <a:picLocks noChangeAspect="1"/>
          </p:cNvPicPr>
          <p:nvPr/>
        </p:nvPicPr>
        <p:blipFill>
          <a:blip r:embed="rId77">
            <a:extLst>
              <a:ext uri="{96DAC541-7B7A-43D3-8B79-37D633B846F1}">
                <asvg:svgBlip xmlns:asvg="http://schemas.microsoft.com/office/drawing/2016/SVG/main" r:embed="rId78"/>
              </a:ext>
            </a:extLst>
          </a:blip>
          <a:srcRect l="0" r="0" t="0" b="0"/>
          <a:stretch/>
        </p:blipFill>
        <p:spPr>
          <a:xfrm>
            <a:off x="5347705" y="2136893"/>
            <a:ext cx="2066925" cy="1647825"/>
          </a:xfrm>
          <a:prstGeom prst="rect">
            <a:avLst/>
          </a:prstGeom>
        </p:spPr>
      </p:pic>
      <p:pic>
        <p:nvPicPr>
          <p:cNvPr id="41" name="Object 40" descr="preencoded.png">    </p:cNvPr>
          <p:cNvPicPr>
            <a:picLocks noChangeAspect="1"/>
          </p:cNvPicPr>
          <p:nvPr/>
        </p:nvPicPr>
        <p:blipFill>
          <a:blip r:embed="rId79">
            <a:extLst>
              <a:ext uri="{96DAC541-7B7A-43D3-8B79-37D633B846F1}">
                <asvg:svgBlip xmlns:asvg="http://schemas.microsoft.com/office/drawing/2016/SVG/main" r:embed="rId80"/>
              </a:ext>
            </a:extLst>
          </a:blip>
          <a:srcRect l="0" r="0" t="0" b="0"/>
          <a:stretch/>
        </p:blipFill>
        <p:spPr>
          <a:xfrm>
            <a:off x="8007265" y="2427359"/>
            <a:ext cx="2066925" cy="1143000"/>
          </a:xfrm>
          <a:prstGeom prst="rect">
            <a:avLst/>
          </a:prstGeom>
        </p:spPr>
      </p:pic>
      <p:pic>
        <p:nvPicPr>
          <p:cNvPr id="42" name="Object 41" descr="preencoded.png">    </p:cNvPr>
          <p:cNvPicPr>
            <a:picLocks noChangeAspect="1"/>
          </p:cNvPicPr>
          <p:nvPr/>
        </p:nvPicPr>
        <p:blipFill>
          <a:blip r:embed="rId81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rcRect l="0" r="0" t="0" b="0"/>
          <a:stretch/>
        </p:blipFill>
        <p:spPr>
          <a:xfrm>
            <a:off x="10775748" y="2300278"/>
            <a:ext cx="2066925" cy="1133475"/>
          </a:xfrm>
          <a:prstGeom prst="rect">
            <a:avLst/>
          </a:prstGeom>
        </p:spPr>
      </p:pic>
      <p:pic>
        <p:nvPicPr>
          <p:cNvPr id="43" name="Object 42" descr="preencoded.png">    </p:cNvPr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rcRect l="0" r="0" t="0" b="0"/>
          <a:stretch/>
        </p:blipFill>
        <p:spPr>
          <a:xfrm>
            <a:off x="13426229" y="4070291"/>
            <a:ext cx="2066925" cy="1133475"/>
          </a:xfrm>
          <a:prstGeom prst="rect">
            <a:avLst/>
          </a:prstGeom>
        </p:spPr>
      </p:pic>
      <p:pic>
        <p:nvPicPr>
          <p:cNvPr id="44" name="Object 43" descr="preencoded.png">    </p:cNvPr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rcRect l="0" r="0" t="0" b="0"/>
          <a:stretch/>
        </p:blipFill>
        <p:spPr>
          <a:xfrm>
            <a:off x="13426229" y="2145971"/>
            <a:ext cx="2066925" cy="514350"/>
          </a:xfrm>
          <a:prstGeom prst="rect">
            <a:avLst/>
          </a:prstGeom>
        </p:spPr>
      </p:pic>
      <p:pic>
        <p:nvPicPr>
          <p:cNvPr id="45" name="Object 44" descr="preencoded.png">    </p:cNvPr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rcRect l="0" r="0" t="0" b="0"/>
          <a:stretch/>
        </p:blipFill>
        <p:spPr>
          <a:xfrm>
            <a:off x="10775748" y="4968915"/>
            <a:ext cx="2066925" cy="1409700"/>
          </a:xfrm>
          <a:prstGeom prst="rect">
            <a:avLst/>
          </a:prstGeom>
        </p:spPr>
      </p:pic>
      <p:pic>
        <p:nvPicPr>
          <p:cNvPr id="46" name="Object 45" descr="preencoded.png">    </p:cNvPr>
          <p:cNvPicPr>
            <a:picLocks noChangeAspect="1"/>
          </p:cNvPicPr>
          <p:nvPr/>
        </p:nvPicPr>
        <p:blipFill>
          <a:blip r:embed="rId89">
            <a:extLst>
              <a:ext uri="{96DAC541-7B7A-43D3-8B79-37D633B846F1}">
                <asvg:svgBlip xmlns:asvg="http://schemas.microsoft.com/office/drawing/2016/SVG/main" r:embed="rId90"/>
              </a:ext>
            </a:extLst>
          </a:blip>
          <a:srcRect l="0" r="0" t="0" b="0"/>
          <a:stretch/>
        </p:blipFill>
        <p:spPr>
          <a:xfrm>
            <a:off x="8007265" y="4614909"/>
            <a:ext cx="2066925" cy="1200150"/>
          </a:xfrm>
          <a:prstGeom prst="rect">
            <a:avLst/>
          </a:prstGeom>
        </p:spPr>
      </p:pic>
      <p:pic>
        <p:nvPicPr>
          <p:cNvPr id="47" name="Object 46" descr="preencoded.png">    </p:cNvPr>
          <p:cNvPicPr>
            <a:picLocks noChangeAspect="1"/>
          </p:cNvPicPr>
          <p:nvPr/>
        </p:nvPicPr>
        <p:blipFill>
          <a:blip r:embed="rId91">
            <a:extLst>
              <a:ext uri="{96DAC541-7B7A-43D3-8B79-37D633B846F1}">
                <asvg:svgBlip xmlns:asvg="http://schemas.microsoft.com/office/drawing/2016/SVG/main" r:embed="rId92"/>
              </a:ext>
            </a:extLst>
          </a:blip>
          <a:srcRect l="0" r="0" t="0" b="0"/>
          <a:stretch/>
        </p:blipFill>
        <p:spPr>
          <a:xfrm>
            <a:off x="5347705" y="4841835"/>
            <a:ext cx="2066925" cy="1647825"/>
          </a:xfrm>
          <a:prstGeom prst="rect">
            <a:avLst/>
          </a:prstGeom>
        </p:spPr>
      </p:pic>
      <p:pic>
        <p:nvPicPr>
          <p:cNvPr id="48" name="Object 47" descr="preencoded.png">    </p:cNvPr>
          <p:cNvPicPr>
            <a:picLocks noChangeAspect="1"/>
          </p:cNvPicPr>
          <p:nvPr/>
        </p:nvPicPr>
        <p:blipFill>
          <a:blip r:embed="rId93">
            <a:extLst>
              <a:ext uri="{96DAC541-7B7A-43D3-8B79-37D633B846F1}">
                <asvg:svgBlip xmlns:asvg="http://schemas.microsoft.com/office/drawing/2016/SVG/main" r:embed="rId94"/>
              </a:ext>
            </a:extLst>
          </a:blip>
          <a:srcRect l="0" r="0" t="0" b="0"/>
          <a:stretch/>
        </p:blipFill>
        <p:spPr>
          <a:xfrm>
            <a:off x="2562225" y="466725"/>
            <a:ext cx="3228975" cy="6667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6619875" y="0"/>
            <a:ext cx="11668125" cy="10287000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1390650" y="3238500"/>
            <a:ext cx="4495800" cy="1762125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r="0" t="0" b="0"/>
          <a:stretch/>
        </p:blipFill>
        <p:spPr>
          <a:xfrm>
            <a:off x="1390650" y="2133600"/>
            <a:ext cx="6743700" cy="1400175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r="0" t="0" b="0"/>
          <a:stretch/>
        </p:blipFill>
        <p:spPr>
          <a:xfrm>
            <a:off x="1390650" y="4543425"/>
            <a:ext cx="6743700" cy="1400175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r="0" t="0" b="0"/>
          <a:stretch/>
        </p:blipFill>
        <p:spPr>
          <a:xfrm>
            <a:off x="8915400" y="914400"/>
            <a:ext cx="6743700" cy="1400175"/>
          </a:xfrm>
          <a:prstGeom prst="rect">
            <a:avLst/>
          </a:prstGeom>
        </p:spPr>
      </p:pic>
      <p:pic>
        <p:nvPicPr>
          <p:cNvPr id="8" name="Object 7" descr="preencoded.pn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r="0" t="0" b="0"/>
          <a:stretch/>
        </p:blipFill>
        <p:spPr>
          <a:xfrm>
            <a:off x="1390650" y="5572125"/>
            <a:ext cx="6400800" cy="1362075"/>
          </a:xfrm>
          <a:prstGeom prst="rect">
            <a:avLst/>
          </a:prstGeom>
        </p:spPr>
      </p:pic>
      <p:pic>
        <p:nvPicPr>
          <p:cNvPr id="9" name="Object 8" descr="preencoded.pn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r="0" t="0" b="0"/>
          <a:stretch/>
        </p:blipFill>
        <p:spPr>
          <a:xfrm>
            <a:off x="8915400" y="1943100"/>
            <a:ext cx="6400800" cy="2314575"/>
          </a:xfrm>
          <a:prstGeom prst="rect">
            <a:avLst/>
          </a:prstGeom>
        </p:spPr>
      </p:pic>
      <p:pic>
        <p:nvPicPr>
          <p:cNvPr id="10" name="Object 9" descr="preencoded.png">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r="0" t="0" b="0"/>
          <a:stretch/>
        </p:blipFill>
        <p:spPr>
          <a:xfrm>
            <a:off x="1390650" y="6619875"/>
            <a:ext cx="6400800" cy="1714500"/>
          </a:xfrm>
          <a:prstGeom prst="rect">
            <a:avLst/>
          </a:prstGeom>
        </p:spPr>
      </p:pic>
      <p:pic>
        <p:nvPicPr>
          <p:cNvPr id="11" name="Object 10" descr="preencoded.png">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r="0" t="0" b="0"/>
          <a:stretch/>
        </p:blipFill>
        <p:spPr>
          <a:xfrm>
            <a:off x="15951143" y="9972935"/>
            <a:ext cx="771525" cy="314325"/>
          </a:xfrm>
          <a:prstGeom prst="rect">
            <a:avLst/>
          </a:prstGeom>
        </p:spPr>
      </p:pic>
      <p:pic>
        <p:nvPicPr>
          <p:cNvPr id="12" name="Object 11" descr="preencoded.png">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0" r="0" t="0" b="0"/>
          <a:stretch/>
        </p:blipFill>
        <p:spPr>
          <a:xfrm>
            <a:off x="15122633" y="9926780"/>
            <a:ext cx="771525" cy="333375"/>
          </a:xfrm>
          <a:prstGeom prst="rect">
            <a:avLst/>
          </a:prstGeom>
        </p:spPr>
      </p:pic>
      <p:pic>
        <p:nvPicPr>
          <p:cNvPr id="13" name="Object 12" descr="preencoded.png">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 l="0" r="0" t="0" b="0"/>
          <a:stretch/>
        </p:blipFill>
        <p:spPr>
          <a:xfrm>
            <a:off x="15556288" y="6985992"/>
            <a:ext cx="1200150" cy="3057525"/>
          </a:xfrm>
          <a:prstGeom prst="rect">
            <a:avLst/>
          </a:prstGeom>
        </p:spPr>
      </p:pic>
      <p:pic>
        <p:nvPicPr>
          <p:cNvPr id="14" name="Object 13" descr="preencoded.png">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 l="0" r="0" t="0" b="0"/>
          <a:stretch/>
        </p:blipFill>
        <p:spPr>
          <a:xfrm>
            <a:off x="15854114" y="7394488"/>
            <a:ext cx="295275" cy="657225"/>
          </a:xfrm>
          <a:prstGeom prst="rect">
            <a:avLst/>
          </a:prstGeom>
        </p:spPr>
      </p:pic>
      <p:pic>
        <p:nvPicPr>
          <p:cNvPr id="15" name="Object 14" descr="preencoded.png">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 l="0" r="0" t="0" b="0"/>
          <a:stretch/>
        </p:blipFill>
        <p:spPr>
          <a:xfrm>
            <a:off x="14774605" y="5141621"/>
            <a:ext cx="933450" cy="1571625"/>
          </a:xfrm>
          <a:prstGeom prst="rect">
            <a:avLst/>
          </a:prstGeom>
        </p:spPr>
      </p:pic>
      <p:pic>
        <p:nvPicPr>
          <p:cNvPr id="16" name="Object 15" descr="preencoded.png">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 l="0" r="0" t="0" b="0"/>
          <a:stretch/>
        </p:blipFill>
        <p:spPr>
          <a:xfrm>
            <a:off x="15531841" y="5366993"/>
            <a:ext cx="1257300" cy="1866900"/>
          </a:xfrm>
          <a:prstGeom prst="rect">
            <a:avLst/>
          </a:prstGeom>
        </p:spPr>
      </p:pic>
      <p:pic>
        <p:nvPicPr>
          <p:cNvPr id="17" name="Object 16" descr="preencoded.png">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 l="0" r="0" t="0" b="0"/>
          <a:stretch/>
        </p:blipFill>
        <p:spPr>
          <a:xfrm>
            <a:off x="16691395" y="6207882"/>
            <a:ext cx="447675" cy="1457325"/>
          </a:xfrm>
          <a:prstGeom prst="rect">
            <a:avLst/>
          </a:prstGeom>
        </p:spPr>
      </p:pic>
      <p:pic>
        <p:nvPicPr>
          <p:cNvPr id="18" name="Object 17" descr="preencoded.png">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 l="0" r="0" t="0" b="0"/>
          <a:stretch/>
        </p:blipFill>
        <p:spPr>
          <a:xfrm>
            <a:off x="16527717" y="5580859"/>
            <a:ext cx="257175" cy="771525"/>
          </a:xfrm>
          <a:prstGeom prst="rect">
            <a:avLst/>
          </a:prstGeom>
        </p:spPr>
      </p:pic>
      <p:pic>
        <p:nvPicPr>
          <p:cNvPr id="19" name="Object 18" descr="preencoded.png">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 l="0" r="0" t="0" b="0"/>
          <a:stretch/>
        </p:blipFill>
        <p:spPr>
          <a:xfrm>
            <a:off x="16544555" y="5553131"/>
            <a:ext cx="466725" cy="762000"/>
          </a:xfrm>
          <a:prstGeom prst="rect">
            <a:avLst/>
          </a:prstGeom>
        </p:spPr>
      </p:pic>
      <p:pic>
        <p:nvPicPr>
          <p:cNvPr id="20" name="Object 19" descr="preencoded.png">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 l="0" r="0" t="0" b="0"/>
          <a:stretch/>
        </p:blipFill>
        <p:spPr>
          <a:xfrm>
            <a:off x="16144742" y="5018140"/>
            <a:ext cx="333375" cy="523875"/>
          </a:xfrm>
          <a:prstGeom prst="rect">
            <a:avLst/>
          </a:prstGeom>
        </p:spPr>
      </p:pic>
      <p:pic>
        <p:nvPicPr>
          <p:cNvPr id="21" name="Object 20" descr="preencoded.png">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 l="0" r="0" t="0" b="0"/>
          <a:stretch/>
        </p:blipFill>
        <p:spPr>
          <a:xfrm>
            <a:off x="16158558" y="5052287"/>
            <a:ext cx="304800" cy="285750"/>
          </a:xfrm>
          <a:prstGeom prst="rect">
            <a:avLst/>
          </a:prstGeom>
        </p:spPr>
      </p:pic>
      <p:pic>
        <p:nvPicPr>
          <p:cNvPr id="22" name="Object 21" descr="preencoded.png">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rcRect l="0" r="0" t="0" b="0"/>
          <a:stretch/>
        </p:blipFill>
        <p:spPr>
          <a:xfrm>
            <a:off x="15906417" y="4249494"/>
            <a:ext cx="838200" cy="781050"/>
          </a:xfrm>
          <a:prstGeom prst="rect">
            <a:avLst/>
          </a:prstGeom>
        </p:spPr>
      </p:pic>
      <p:pic>
        <p:nvPicPr>
          <p:cNvPr id="23" name="Object 22" descr="preencoded.png">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rcRect l="0" r="0" t="0" b="0"/>
          <a:stretch/>
        </p:blipFill>
        <p:spPr>
          <a:xfrm>
            <a:off x="16030738" y="4632136"/>
            <a:ext cx="523875" cy="619125"/>
          </a:xfrm>
          <a:prstGeom prst="rect">
            <a:avLst/>
          </a:prstGeom>
        </p:spPr>
      </p:pic>
      <p:pic>
        <p:nvPicPr>
          <p:cNvPr id="24" name="Object 23" descr="preencoded.png">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rcRect l="0" r="0" t="0" b="0"/>
          <a:stretch/>
        </p:blipFill>
        <p:spPr>
          <a:xfrm>
            <a:off x="16456619" y="4979501"/>
            <a:ext cx="76200" cy="123825"/>
          </a:xfrm>
          <a:prstGeom prst="rect">
            <a:avLst/>
          </a:prstGeom>
        </p:spPr>
      </p:pic>
      <p:pic>
        <p:nvPicPr>
          <p:cNvPr id="25" name="Object 24" descr="preencoded.png">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rcRect l="0" r="0" t="0" b="0"/>
          <a:stretch/>
        </p:blipFill>
        <p:spPr>
          <a:xfrm>
            <a:off x="15674515" y="5707080"/>
            <a:ext cx="161925" cy="504825"/>
          </a:xfrm>
          <a:prstGeom prst="rect">
            <a:avLst/>
          </a:prstGeom>
        </p:spPr>
      </p:pic>
      <p:pic>
        <p:nvPicPr>
          <p:cNvPr id="26" name="Object 25" descr="preencoded.png">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rcRect l="0" r="0" t="0" b="0"/>
          <a:stretch/>
        </p:blipFill>
        <p:spPr>
          <a:xfrm>
            <a:off x="14884248" y="5368672"/>
            <a:ext cx="57150" cy="171450"/>
          </a:xfrm>
          <a:prstGeom prst="rect">
            <a:avLst/>
          </a:prstGeom>
        </p:spPr>
      </p:pic>
      <p:pic>
        <p:nvPicPr>
          <p:cNvPr id="27" name="Object 26" descr="preencoded.png">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 l="0" r="0" t="0" b="0"/>
          <a:stretch/>
        </p:blipFill>
        <p:spPr>
          <a:xfrm>
            <a:off x="14828474" y="5453314"/>
            <a:ext cx="28575" cy="1619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0267950" y="1809750"/>
            <a:ext cx="4962525" cy="7143750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2381250" y="2105025"/>
            <a:ext cx="5553075" cy="25812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2021-11-24T17:45:37Z</dcterms:created>
  <dcterms:modified xsi:type="dcterms:W3CDTF">2021-11-24T17:45:37Z</dcterms:modified>
</cp:coreProperties>
</file>